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62" r:id="rId5"/>
    <p:sldId id="259" r:id="rId6"/>
    <p:sldId id="261" r:id="rId7"/>
    <p:sldId id="264" r:id="rId8"/>
    <p:sldId id="260" r:id="rId9"/>
    <p:sldId id="268" r:id="rId10"/>
    <p:sldId id="267" r:id="rId11"/>
    <p:sldId id="269" r:id="rId12"/>
    <p:sldId id="270" r:id="rId13"/>
    <p:sldId id="271" r:id="rId14"/>
    <p:sldId id="266" r:id="rId15"/>
    <p:sldId id="265" r:id="rId16"/>
    <p:sldId id="26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139A0B-1410-4030-8159-3EC1D485F727}" v="11" dt="2023-03-27T06:34:35.865"/>
    <p1510:client id="{179F2F4E-6241-472B-B5BF-2E549AF45552}" v="359" dt="2023-03-27T22:31:39.413"/>
    <p1510:client id="{1EC57A50-436B-4EC8-8507-9C512502E39D}" v="1" dt="2023-03-27T22:50:01.620"/>
    <p1510:client id="{2BAF750D-7B98-404B-9131-73EE60F9F9F9}" v="20" dt="2023-03-27T11:43:18.185"/>
    <p1510:client id="{3856C943-7808-4A0C-80FC-95BD9D716210}" v="701" dt="2023-03-27T22:22:34.543"/>
    <p1510:client id="{3D33094F-A4C5-4FF6-A574-B97C6AEDA862}" v="7" dt="2023-03-27T06:40:34.295"/>
    <p1510:client id="{4069C06E-0FB4-4EF6-AB83-4E6C2A17F474}" v="18" dt="2023-03-27T07:08:30.196"/>
    <p1510:client id="{4E0C1B8E-AB81-41E7-8518-B312529AF8EA}" v="4" dt="2023-03-27T22:55:51.131"/>
    <p1510:client id="{515954A0-5697-494A-B5EC-D6544BD4E095}" v="8" dt="2023-03-27T05:57:27.716"/>
    <p1510:client id="{547FA7F6-4CF4-44E7-8085-5AD24F025803}" v="181" dt="2023-03-27T22:53:11.495"/>
    <p1510:client id="{78F7D130-0279-4111-8E2A-25BEB4B19F51}" v="10" dt="2023-03-27T11:50:09.542"/>
    <p1510:client id="{9AED3889-3C88-461A-88D5-DF0D465BD21D}" v="4" dt="2023-03-27T23:38:29.183"/>
    <p1510:client id="{9FB4B0D2-FDB9-4CE0-BE85-E248D5B148FA}" v="12" dt="2023-03-27T06:17:55.905"/>
    <p1510:client id="{A9EA0A6B-EAAD-4217-A431-71DFE6091CF3}" v="8" dt="2023-03-27T06:47:39.778"/>
    <p1510:client id="{B2CA7FC3-7497-46ED-A7B6-5CC55023BD93}" v="3044" dt="2023-03-28T00:12:35.086"/>
    <p1510:client id="{BF7836E2-08B2-4B2E-8D38-A95F549A7FD3}" v="5" dt="2023-03-27T06:39:32.367"/>
    <p1510:client id="{CB4C9BFA-010C-8C47-A4F0-C7B5E8BC26C3}" vWet="3" dt="2023-03-27T06:52:07.640"/>
    <p1510:client id="{EAEFD038-E9CB-453C-9A1D-1D77CD405DDD}" v="15" dt="2023-03-27T06:20:34.739"/>
    <p1510:client id="{F4A75FF8-EA74-4B98-A544-A3AE9D4F9B33}" v="13" dt="2023-03-27T06:54:00.3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LOWNDES" userId="S::alowndes@deakin.edu.au::5486c706-0fc6-49d6-8fd7-d6c531554790" providerId="AD" clId="Web-{05139A0B-1410-4030-8159-3EC1D485F727}"/>
    <pc:docChg chg="modSld">
      <pc:chgData name="ADAM LOWNDES" userId="S::alowndes@deakin.edu.au::5486c706-0fc6-49d6-8fd7-d6c531554790" providerId="AD" clId="Web-{05139A0B-1410-4030-8159-3EC1D485F727}" dt="2023-03-27T06:34:35.865" v="8" actId="1076"/>
      <pc:docMkLst>
        <pc:docMk/>
      </pc:docMkLst>
      <pc:sldChg chg="addSp delSp modSp">
        <pc:chgData name="ADAM LOWNDES" userId="S::alowndes@deakin.edu.au::5486c706-0fc6-49d6-8fd7-d6c531554790" providerId="AD" clId="Web-{05139A0B-1410-4030-8159-3EC1D485F727}" dt="2023-03-27T06:34:35.865" v="8" actId="1076"/>
        <pc:sldMkLst>
          <pc:docMk/>
          <pc:sldMk cId="3599334199" sldId="269"/>
        </pc:sldMkLst>
        <pc:picChg chg="add del mod">
          <ac:chgData name="ADAM LOWNDES" userId="S::alowndes@deakin.edu.au::5486c706-0fc6-49d6-8fd7-d6c531554790" providerId="AD" clId="Web-{05139A0B-1410-4030-8159-3EC1D485F727}" dt="2023-03-27T06:34:29.536" v="4"/>
          <ac:picMkLst>
            <pc:docMk/>
            <pc:sldMk cId="3599334199" sldId="269"/>
            <ac:picMk id="3" creationId="{C3F7762A-CCA5-84E5-FC93-21A7F6057DA4}"/>
          </ac:picMkLst>
        </pc:picChg>
        <pc:picChg chg="add mod">
          <ac:chgData name="ADAM LOWNDES" userId="S::alowndes@deakin.edu.au::5486c706-0fc6-49d6-8fd7-d6c531554790" providerId="AD" clId="Web-{05139A0B-1410-4030-8159-3EC1D485F727}" dt="2023-03-27T06:34:35.865" v="8" actId="1076"/>
          <ac:picMkLst>
            <pc:docMk/>
            <pc:sldMk cId="3599334199" sldId="269"/>
            <ac:picMk id="4" creationId="{7733B648-6604-2761-CFBD-8DC248BC65E0}"/>
          </ac:picMkLst>
        </pc:picChg>
      </pc:sldChg>
    </pc:docChg>
  </pc:docChgLst>
  <pc:docChgLst>
    <pc:chgData name="MICHAEL ZAKI" userId="S::zakimi@deakin.edu.au::6ad0d0bd-29da-4e86-a3c7-7a9ecc8b29e5" providerId="AD" clId="Web-{515954A0-5697-494A-B5EC-D6544BD4E095}"/>
    <pc:docChg chg="modSld">
      <pc:chgData name="MICHAEL ZAKI" userId="S::zakimi@deakin.edu.au::6ad0d0bd-29da-4e86-a3c7-7a9ecc8b29e5" providerId="AD" clId="Web-{515954A0-5697-494A-B5EC-D6544BD4E095}" dt="2023-03-27T05:57:27.716" v="6" actId="14100"/>
      <pc:docMkLst>
        <pc:docMk/>
      </pc:docMkLst>
      <pc:sldChg chg="addSp modSp">
        <pc:chgData name="MICHAEL ZAKI" userId="S::zakimi@deakin.edu.au::6ad0d0bd-29da-4e86-a3c7-7a9ecc8b29e5" providerId="AD" clId="Web-{515954A0-5697-494A-B5EC-D6544BD4E095}" dt="2023-03-27T05:57:27.716" v="6" actId="14100"/>
        <pc:sldMkLst>
          <pc:docMk/>
          <pc:sldMk cId="3551974340" sldId="266"/>
        </pc:sldMkLst>
        <pc:picChg chg="add mod">
          <ac:chgData name="MICHAEL ZAKI" userId="S::zakimi@deakin.edu.au::6ad0d0bd-29da-4e86-a3c7-7a9ecc8b29e5" providerId="AD" clId="Web-{515954A0-5697-494A-B5EC-D6544BD4E095}" dt="2023-03-27T05:57:27.716" v="6" actId="14100"/>
          <ac:picMkLst>
            <pc:docMk/>
            <pc:sldMk cId="3551974340" sldId="266"/>
            <ac:picMk id="2" creationId="{0B0B1293-A094-42FF-E8A5-89095690A764}"/>
          </ac:picMkLst>
        </pc:picChg>
      </pc:sldChg>
    </pc:docChg>
  </pc:docChgLst>
  <pc:docChgLst>
    <pc:chgData name="COREY JAMES BOCK" userId="d3d006a8-6854-4cbb-839c-993ba0c1c36f" providerId="ADAL" clId="{BF7836E2-08B2-4B2E-8D38-A95F549A7FD3}"/>
    <pc:docChg chg="custSel modSld">
      <pc:chgData name="COREY JAMES BOCK" userId="d3d006a8-6854-4cbb-839c-993ba0c1c36f" providerId="ADAL" clId="{BF7836E2-08B2-4B2E-8D38-A95F549A7FD3}" dt="2023-03-27T06:39:32.367" v="4"/>
      <pc:docMkLst>
        <pc:docMk/>
      </pc:docMkLst>
      <pc:sldChg chg="addSp delSp modSp mod">
        <pc:chgData name="COREY JAMES BOCK" userId="d3d006a8-6854-4cbb-839c-993ba0c1c36f" providerId="ADAL" clId="{BF7836E2-08B2-4B2E-8D38-A95F549A7FD3}" dt="2023-03-27T06:39:32.367" v="4"/>
        <pc:sldMkLst>
          <pc:docMk/>
          <pc:sldMk cId="2163143604" sldId="271"/>
        </pc:sldMkLst>
        <pc:spChg chg="add mod">
          <ac:chgData name="COREY JAMES BOCK" userId="d3d006a8-6854-4cbb-839c-993ba0c1c36f" providerId="ADAL" clId="{BF7836E2-08B2-4B2E-8D38-A95F549A7FD3}" dt="2023-03-27T06:39:32.367" v="4"/>
          <ac:spMkLst>
            <pc:docMk/>
            <pc:sldMk cId="2163143604" sldId="271"/>
            <ac:spMk id="2" creationId="{C6722AD4-0B00-D50F-E781-97E978DFB76A}"/>
          </ac:spMkLst>
        </pc:spChg>
        <pc:spChg chg="del">
          <ac:chgData name="COREY JAMES BOCK" userId="d3d006a8-6854-4cbb-839c-993ba0c1c36f" providerId="ADAL" clId="{BF7836E2-08B2-4B2E-8D38-A95F549A7FD3}" dt="2023-03-27T06:39:29.853" v="0" actId="478"/>
          <ac:spMkLst>
            <pc:docMk/>
            <pc:sldMk cId="2163143604" sldId="271"/>
            <ac:spMk id="3" creationId="{E6AE0D07-FCED-0B97-E689-D19D1AA79954}"/>
          </ac:spMkLst>
        </pc:spChg>
        <pc:spChg chg="add mod">
          <ac:chgData name="COREY JAMES BOCK" userId="d3d006a8-6854-4cbb-839c-993ba0c1c36f" providerId="ADAL" clId="{BF7836E2-08B2-4B2E-8D38-A95F549A7FD3}" dt="2023-03-27T06:39:32.367" v="4"/>
          <ac:spMkLst>
            <pc:docMk/>
            <pc:sldMk cId="2163143604" sldId="271"/>
            <ac:spMk id="5" creationId="{C8B4CC5C-6AB8-C2AA-99A3-3EAA1A1089E2}"/>
          </ac:spMkLst>
        </pc:spChg>
        <pc:spChg chg="add mod">
          <ac:chgData name="COREY JAMES BOCK" userId="d3d006a8-6854-4cbb-839c-993ba0c1c36f" providerId="ADAL" clId="{BF7836E2-08B2-4B2E-8D38-A95F549A7FD3}" dt="2023-03-27T06:39:32.367" v="4"/>
          <ac:spMkLst>
            <pc:docMk/>
            <pc:sldMk cId="2163143604" sldId="271"/>
            <ac:spMk id="6" creationId="{4A16B5E5-3052-1C3D-C9CB-19A32E1846F3}"/>
          </ac:spMkLst>
        </pc:spChg>
        <pc:spChg chg="del mod">
          <ac:chgData name="COREY JAMES BOCK" userId="d3d006a8-6854-4cbb-839c-993ba0c1c36f" providerId="ADAL" clId="{BF7836E2-08B2-4B2E-8D38-A95F549A7FD3}" dt="2023-03-27T06:39:30.936" v="2" actId="478"/>
          <ac:spMkLst>
            <pc:docMk/>
            <pc:sldMk cId="2163143604" sldId="271"/>
            <ac:spMk id="7" creationId="{D109D2CA-01CA-2C17-B1F4-357F300A1E07}"/>
          </ac:spMkLst>
        </pc:spChg>
        <pc:spChg chg="add mod">
          <ac:chgData name="COREY JAMES BOCK" userId="d3d006a8-6854-4cbb-839c-993ba0c1c36f" providerId="ADAL" clId="{BF7836E2-08B2-4B2E-8D38-A95F549A7FD3}" dt="2023-03-27T06:39:32.367" v="4"/>
          <ac:spMkLst>
            <pc:docMk/>
            <pc:sldMk cId="2163143604" sldId="271"/>
            <ac:spMk id="10" creationId="{0267803E-F9F0-A374-7486-772E64C11B01}"/>
          </ac:spMkLst>
        </pc:spChg>
        <pc:spChg chg="add mod">
          <ac:chgData name="COREY JAMES BOCK" userId="d3d006a8-6854-4cbb-839c-993ba0c1c36f" providerId="ADAL" clId="{BF7836E2-08B2-4B2E-8D38-A95F549A7FD3}" dt="2023-03-27T06:39:32.367" v="4"/>
          <ac:spMkLst>
            <pc:docMk/>
            <pc:sldMk cId="2163143604" sldId="271"/>
            <ac:spMk id="11" creationId="{6A59254E-535E-E8C8-DAA8-7E838D2AB9EE}"/>
          </ac:spMkLst>
        </pc:spChg>
        <pc:spChg chg="add mod">
          <ac:chgData name="COREY JAMES BOCK" userId="d3d006a8-6854-4cbb-839c-993ba0c1c36f" providerId="ADAL" clId="{BF7836E2-08B2-4B2E-8D38-A95F549A7FD3}" dt="2023-03-27T06:39:32.367" v="4"/>
          <ac:spMkLst>
            <pc:docMk/>
            <pc:sldMk cId="2163143604" sldId="271"/>
            <ac:spMk id="12" creationId="{8CD7FC12-D202-A3FD-B438-587CE4FA4348}"/>
          </ac:spMkLst>
        </pc:spChg>
        <pc:spChg chg="mod">
          <ac:chgData name="COREY JAMES BOCK" userId="d3d006a8-6854-4cbb-839c-993ba0c1c36f" providerId="ADAL" clId="{BF7836E2-08B2-4B2E-8D38-A95F549A7FD3}" dt="2023-03-27T06:39:32.367" v="4"/>
          <ac:spMkLst>
            <pc:docMk/>
            <pc:sldMk cId="2163143604" sldId="271"/>
            <ac:spMk id="15" creationId="{209DA0CD-36A0-5A6A-A329-D12D9DABA1EF}"/>
          </ac:spMkLst>
        </pc:spChg>
        <pc:spChg chg="add mod">
          <ac:chgData name="COREY JAMES BOCK" userId="d3d006a8-6854-4cbb-839c-993ba0c1c36f" providerId="ADAL" clId="{BF7836E2-08B2-4B2E-8D38-A95F549A7FD3}" dt="2023-03-27T06:39:32.367" v="4"/>
          <ac:spMkLst>
            <pc:docMk/>
            <pc:sldMk cId="2163143604" sldId="271"/>
            <ac:spMk id="16" creationId="{093FA21B-34BB-225F-A058-361BFD63FEE3}"/>
          </ac:spMkLst>
        </pc:spChg>
        <pc:spChg chg="add mod">
          <ac:chgData name="COREY JAMES BOCK" userId="d3d006a8-6854-4cbb-839c-993ba0c1c36f" providerId="ADAL" clId="{BF7836E2-08B2-4B2E-8D38-A95F549A7FD3}" dt="2023-03-27T06:39:32.367" v="4"/>
          <ac:spMkLst>
            <pc:docMk/>
            <pc:sldMk cId="2163143604" sldId="271"/>
            <ac:spMk id="17" creationId="{1643D1D3-9105-A217-9EDC-80108F2EE6E4}"/>
          </ac:spMkLst>
        </pc:spChg>
        <pc:spChg chg="add mod">
          <ac:chgData name="COREY JAMES BOCK" userId="d3d006a8-6854-4cbb-839c-993ba0c1c36f" providerId="ADAL" clId="{BF7836E2-08B2-4B2E-8D38-A95F549A7FD3}" dt="2023-03-27T06:39:32.367" v="4"/>
          <ac:spMkLst>
            <pc:docMk/>
            <pc:sldMk cId="2163143604" sldId="271"/>
            <ac:spMk id="18" creationId="{3AD10244-7213-2718-D619-4E78261A93AF}"/>
          </ac:spMkLst>
        </pc:spChg>
        <pc:spChg chg="add mod">
          <ac:chgData name="COREY JAMES BOCK" userId="d3d006a8-6854-4cbb-839c-993ba0c1c36f" providerId="ADAL" clId="{BF7836E2-08B2-4B2E-8D38-A95F549A7FD3}" dt="2023-03-27T06:39:32.367" v="4"/>
          <ac:spMkLst>
            <pc:docMk/>
            <pc:sldMk cId="2163143604" sldId="271"/>
            <ac:spMk id="19" creationId="{B652AB0E-A803-2AFA-EDCF-6EB67454D2ED}"/>
          </ac:spMkLst>
        </pc:spChg>
        <pc:spChg chg="mod">
          <ac:chgData name="COREY JAMES BOCK" userId="d3d006a8-6854-4cbb-839c-993ba0c1c36f" providerId="ADAL" clId="{BF7836E2-08B2-4B2E-8D38-A95F549A7FD3}" dt="2023-03-27T06:39:32.367" v="4"/>
          <ac:spMkLst>
            <pc:docMk/>
            <pc:sldMk cId="2163143604" sldId="271"/>
            <ac:spMk id="22" creationId="{5CEB2A34-FD12-B68A-B420-7F230BF9833B}"/>
          </ac:spMkLst>
        </pc:spChg>
        <pc:spChg chg="add mod">
          <ac:chgData name="COREY JAMES BOCK" userId="d3d006a8-6854-4cbb-839c-993ba0c1c36f" providerId="ADAL" clId="{BF7836E2-08B2-4B2E-8D38-A95F549A7FD3}" dt="2023-03-27T06:39:32.367" v="4"/>
          <ac:spMkLst>
            <pc:docMk/>
            <pc:sldMk cId="2163143604" sldId="271"/>
            <ac:spMk id="23" creationId="{DF108326-036C-2067-F031-C4362FAEBCF0}"/>
          </ac:spMkLst>
        </pc:spChg>
        <pc:spChg chg="add mod">
          <ac:chgData name="COREY JAMES BOCK" userId="d3d006a8-6854-4cbb-839c-993ba0c1c36f" providerId="ADAL" clId="{BF7836E2-08B2-4B2E-8D38-A95F549A7FD3}" dt="2023-03-27T06:39:32.367" v="4"/>
          <ac:spMkLst>
            <pc:docMk/>
            <pc:sldMk cId="2163143604" sldId="271"/>
            <ac:spMk id="24" creationId="{E21D56D7-5878-D07B-CF18-E28152403A64}"/>
          </ac:spMkLst>
        </pc:spChg>
        <pc:spChg chg="add mod">
          <ac:chgData name="COREY JAMES BOCK" userId="d3d006a8-6854-4cbb-839c-993ba0c1c36f" providerId="ADAL" clId="{BF7836E2-08B2-4B2E-8D38-A95F549A7FD3}" dt="2023-03-27T06:39:32.367" v="4"/>
          <ac:spMkLst>
            <pc:docMk/>
            <pc:sldMk cId="2163143604" sldId="271"/>
            <ac:spMk id="25" creationId="{8FC16A5B-9600-A577-92E7-F9502659709E}"/>
          </ac:spMkLst>
        </pc:spChg>
        <pc:spChg chg="add mod">
          <ac:chgData name="COREY JAMES BOCK" userId="d3d006a8-6854-4cbb-839c-993ba0c1c36f" providerId="ADAL" clId="{BF7836E2-08B2-4B2E-8D38-A95F549A7FD3}" dt="2023-03-27T06:39:32.367" v="4"/>
          <ac:spMkLst>
            <pc:docMk/>
            <pc:sldMk cId="2163143604" sldId="271"/>
            <ac:spMk id="26" creationId="{3C5ED764-2116-3AF9-39A9-BBC7AD8CC814}"/>
          </ac:spMkLst>
        </pc:spChg>
        <pc:spChg chg="mod">
          <ac:chgData name="COREY JAMES BOCK" userId="d3d006a8-6854-4cbb-839c-993ba0c1c36f" providerId="ADAL" clId="{BF7836E2-08B2-4B2E-8D38-A95F549A7FD3}" dt="2023-03-27T06:39:32.367" v="4"/>
          <ac:spMkLst>
            <pc:docMk/>
            <pc:sldMk cId="2163143604" sldId="271"/>
            <ac:spMk id="29" creationId="{1320E814-6C4B-7EE3-9625-C370FF03B9B0}"/>
          </ac:spMkLst>
        </pc:spChg>
        <pc:spChg chg="add mod">
          <ac:chgData name="COREY JAMES BOCK" userId="d3d006a8-6854-4cbb-839c-993ba0c1c36f" providerId="ADAL" clId="{BF7836E2-08B2-4B2E-8D38-A95F549A7FD3}" dt="2023-03-27T06:39:32.367" v="4"/>
          <ac:spMkLst>
            <pc:docMk/>
            <pc:sldMk cId="2163143604" sldId="271"/>
            <ac:spMk id="30" creationId="{6881CE4E-7FEB-C350-9A40-0A04A60FA0AB}"/>
          </ac:spMkLst>
        </pc:spChg>
        <pc:spChg chg="add mod">
          <ac:chgData name="COREY JAMES BOCK" userId="d3d006a8-6854-4cbb-839c-993ba0c1c36f" providerId="ADAL" clId="{BF7836E2-08B2-4B2E-8D38-A95F549A7FD3}" dt="2023-03-27T06:39:32.367" v="4"/>
          <ac:spMkLst>
            <pc:docMk/>
            <pc:sldMk cId="2163143604" sldId="271"/>
            <ac:spMk id="31" creationId="{0B3A89FE-4DF5-5EF5-687A-DD24170E76DB}"/>
          </ac:spMkLst>
        </pc:spChg>
        <pc:spChg chg="add mod">
          <ac:chgData name="COREY JAMES BOCK" userId="d3d006a8-6854-4cbb-839c-993ba0c1c36f" providerId="ADAL" clId="{BF7836E2-08B2-4B2E-8D38-A95F549A7FD3}" dt="2023-03-27T06:39:32.367" v="4"/>
          <ac:spMkLst>
            <pc:docMk/>
            <pc:sldMk cId="2163143604" sldId="271"/>
            <ac:spMk id="32" creationId="{F4C884DD-22FB-B266-C16C-1EDFE36BC245}"/>
          </ac:spMkLst>
        </pc:spChg>
        <pc:spChg chg="add mod">
          <ac:chgData name="COREY JAMES BOCK" userId="d3d006a8-6854-4cbb-839c-993ba0c1c36f" providerId="ADAL" clId="{BF7836E2-08B2-4B2E-8D38-A95F549A7FD3}" dt="2023-03-27T06:39:32.367" v="4"/>
          <ac:spMkLst>
            <pc:docMk/>
            <pc:sldMk cId="2163143604" sldId="271"/>
            <ac:spMk id="33" creationId="{C25C7861-EB6B-A6E5-26F7-1EA417471808}"/>
          </ac:spMkLst>
        </pc:spChg>
        <pc:spChg chg="add mod">
          <ac:chgData name="COREY JAMES BOCK" userId="d3d006a8-6854-4cbb-839c-993ba0c1c36f" providerId="ADAL" clId="{BF7836E2-08B2-4B2E-8D38-A95F549A7FD3}" dt="2023-03-27T06:39:32.367" v="4"/>
          <ac:spMkLst>
            <pc:docMk/>
            <pc:sldMk cId="2163143604" sldId="271"/>
            <ac:spMk id="34" creationId="{41EF66E4-9316-0BD9-398A-892CCF08236C}"/>
          </ac:spMkLst>
        </pc:spChg>
        <pc:spChg chg="add mod">
          <ac:chgData name="COREY JAMES BOCK" userId="d3d006a8-6854-4cbb-839c-993ba0c1c36f" providerId="ADAL" clId="{BF7836E2-08B2-4B2E-8D38-A95F549A7FD3}" dt="2023-03-27T06:39:32.367" v="4"/>
          <ac:spMkLst>
            <pc:docMk/>
            <pc:sldMk cId="2163143604" sldId="271"/>
            <ac:spMk id="35" creationId="{01402791-626C-D55D-3FAD-D238A2C561E6}"/>
          </ac:spMkLst>
        </pc:spChg>
        <pc:spChg chg="add mod">
          <ac:chgData name="COREY JAMES BOCK" userId="d3d006a8-6854-4cbb-839c-993ba0c1c36f" providerId="ADAL" clId="{BF7836E2-08B2-4B2E-8D38-A95F549A7FD3}" dt="2023-03-27T06:39:32.367" v="4"/>
          <ac:spMkLst>
            <pc:docMk/>
            <pc:sldMk cId="2163143604" sldId="271"/>
            <ac:spMk id="36" creationId="{F5C44A06-BAC5-F7AA-62AD-3184E8EACF75}"/>
          </ac:spMkLst>
        </pc:spChg>
        <pc:grpChg chg="add mod">
          <ac:chgData name="COREY JAMES BOCK" userId="d3d006a8-6854-4cbb-839c-993ba0c1c36f" providerId="ADAL" clId="{BF7836E2-08B2-4B2E-8D38-A95F549A7FD3}" dt="2023-03-27T06:39:32.367" v="4"/>
          <ac:grpSpMkLst>
            <pc:docMk/>
            <pc:sldMk cId="2163143604" sldId="271"/>
            <ac:grpSpMk id="13" creationId="{03C18B18-FA64-4B91-6BE3-EEFEFAABFF3D}"/>
          </ac:grpSpMkLst>
        </pc:grpChg>
        <pc:grpChg chg="add mod">
          <ac:chgData name="COREY JAMES BOCK" userId="d3d006a8-6854-4cbb-839c-993ba0c1c36f" providerId="ADAL" clId="{BF7836E2-08B2-4B2E-8D38-A95F549A7FD3}" dt="2023-03-27T06:39:32.367" v="4"/>
          <ac:grpSpMkLst>
            <pc:docMk/>
            <pc:sldMk cId="2163143604" sldId="271"/>
            <ac:grpSpMk id="20" creationId="{9955C000-E439-BB04-DC5A-4AC4A118E865}"/>
          </ac:grpSpMkLst>
        </pc:grpChg>
        <pc:grpChg chg="add mod">
          <ac:chgData name="COREY JAMES BOCK" userId="d3d006a8-6854-4cbb-839c-993ba0c1c36f" providerId="ADAL" clId="{BF7836E2-08B2-4B2E-8D38-A95F549A7FD3}" dt="2023-03-27T06:39:32.367" v="4"/>
          <ac:grpSpMkLst>
            <pc:docMk/>
            <pc:sldMk cId="2163143604" sldId="271"/>
            <ac:grpSpMk id="27" creationId="{8F2F08AF-A70E-3880-4647-670C605DF47A}"/>
          </ac:grpSpMkLst>
        </pc:grpChg>
        <pc:picChg chg="add mod">
          <ac:chgData name="COREY JAMES BOCK" userId="d3d006a8-6854-4cbb-839c-993ba0c1c36f" providerId="ADAL" clId="{BF7836E2-08B2-4B2E-8D38-A95F549A7FD3}" dt="2023-03-27T06:39:32.367" v="4"/>
          <ac:picMkLst>
            <pc:docMk/>
            <pc:sldMk cId="2163143604" sldId="271"/>
            <ac:picMk id="4" creationId="{AFB01B47-46CD-ED24-6A1A-3A3479D69F01}"/>
          </ac:picMkLst>
        </pc:picChg>
        <pc:picChg chg="del">
          <ac:chgData name="COREY JAMES BOCK" userId="d3d006a8-6854-4cbb-839c-993ba0c1c36f" providerId="ADAL" clId="{BF7836E2-08B2-4B2E-8D38-A95F549A7FD3}" dt="2023-03-27T06:39:31.514" v="3" actId="478"/>
          <ac:picMkLst>
            <pc:docMk/>
            <pc:sldMk cId="2163143604" sldId="271"/>
            <ac:picMk id="8" creationId="{FF01A078-AF1D-B14F-9F4A-18B57F22DE7E}"/>
          </ac:picMkLst>
        </pc:picChg>
        <pc:picChg chg="add mod">
          <ac:chgData name="COREY JAMES BOCK" userId="d3d006a8-6854-4cbb-839c-993ba0c1c36f" providerId="ADAL" clId="{BF7836E2-08B2-4B2E-8D38-A95F549A7FD3}" dt="2023-03-27T06:39:32.367" v="4"/>
          <ac:picMkLst>
            <pc:docMk/>
            <pc:sldMk cId="2163143604" sldId="271"/>
            <ac:picMk id="9" creationId="{E24C4FD3-BAF5-D811-4217-1AC063F70F1B}"/>
          </ac:picMkLst>
        </pc:picChg>
        <pc:picChg chg="mod">
          <ac:chgData name="COREY JAMES BOCK" userId="d3d006a8-6854-4cbb-839c-993ba0c1c36f" providerId="ADAL" clId="{BF7836E2-08B2-4B2E-8D38-A95F549A7FD3}" dt="2023-03-27T06:39:32.367" v="4"/>
          <ac:picMkLst>
            <pc:docMk/>
            <pc:sldMk cId="2163143604" sldId="271"/>
            <ac:picMk id="14" creationId="{AE2CA1AA-B4C4-8BCA-E13D-DA65D4AD7C82}"/>
          </ac:picMkLst>
        </pc:picChg>
        <pc:picChg chg="mod">
          <ac:chgData name="COREY JAMES BOCK" userId="d3d006a8-6854-4cbb-839c-993ba0c1c36f" providerId="ADAL" clId="{BF7836E2-08B2-4B2E-8D38-A95F549A7FD3}" dt="2023-03-27T06:39:32.367" v="4"/>
          <ac:picMkLst>
            <pc:docMk/>
            <pc:sldMk cId="2163143604" sldId="271"/>
            <ac:picMk id="21" creationId="{8DA5C64F-1E4E-49C0-3A06-501E09385A81}"/>
          </ac:picMkLst>
        </pc:picChg>
        <pc:picChg chg="mod">
          <ac:chgData name="COREY JAMES BOCK" userId="d3d006a8-6854-4cbb-839c-993ba0c1c36f" providerId="ADAL" clId="{BF7836E2-08B2-4B2E-8D38-A95F549A7FD3}" dt="2023-03-27T06:39:32.367" v="4"/>
          <ac:picMkLst>
            <pc:docMk/>
            <pc:sldMk cId="2163143604" sldId="271"/>
            <ac:picMk id="28" creationId="{1E01CF33-54CB-CF61-F4DA-32D7F3534EAE}"/>
          </ac:picMkLst>
        </pc:picChg>
      </pc:sldChg>
    </pc:docChg>
  </pc:docChgLst>
  <pc:docChgLst>
    <pc:chgData name="PRIYANKA POLAGANI" userId="S::polaganip@deakin.edu.au::52c1006e-cd4c-43a3-8984-cd02d45155d2" providerId="AD" clId="Web-{2BAF750D-7B98-404B-9131-73EE60F9F9F9}"/>
    <pc:docChg chg="modSld">
      <pc:chgData name="PRIYANKA POLAGANI" userId="S::polaganip@deakin.edu.au::52c1006e-cd4c-43a3-8984-cd02d45155d2" providerId="AD" clId="Web-{2BAF750D-7B98-404B-9131-73EE60F9F9F9}" dt="2023-03-27T11:43:18.185" v="17"/>
      <pc:docMkLst>
        <pc:docMk/>
      </pc:docMkLst>
      <pc:sldChg chg="addSp delSp modSp">
        <pc:chgData name="PRIYANKA POLAGANI" userId="S::polaganip@deakin.edu.au::52c1006e-cd4c-43a3-8984-cd02d45155d2" providerId="AD" clId="Web-{2BAF750D-7B98-404B-9131-73EE60F9F9F9}" dt="2023-03-27T11:43:18.185" v="17"/>
        <pc:sldMkLst>
          <pc:docMk/>
          <pc:sldMk cId="395549507" sldId="267"/>
        </pc:sldMkLst>
        <pc:picChg chg="add del mod">
          <ac:chgData name="PRIYANKA POLAGANI" userId="S::polaganip@deakin.edu.au::52c1006e-cd4c-43a3-8984-cd02d45155d2" providerId="AD" clId="Web-{2BAF750D-7B98-404B-9131-73EE60F9F9F9}" dt="2023-03-27T11:41:38.463" v="8"/>
          <ac:picMkLst>
            <pc:docMk/>
            <pc:sldMk cId="395549507" sldId="267"/>
            <ac:picMk id="2" creationId="{CB266F71-8F49-D146-2FA0-FB7EDBC96419}"/>
          </ac:picMkLst>
        </pc:picChg>
        <pc:picChg chg="add del mod">
          <ac:chgData name="PRIYANKA POLAGANI" userId="S::polaganip@deakin.edu.au::52c1006e-cd4c-43a3-8984-cd02d45155d2" providerId="AD" clId="Web-{2BAF750D-7B98-404B-9131-73EE60F9F9F9}" dt="2023-03-27T11:43:18.185" v="17"/>
          <ac:picMkLst>
            <pc:docMk/>
            <pc:sldMk cId="395549507" sldId="267"/>
            <ac:picMk id="4" creationId="{DCA20A3A-6F7A-E2A4-1519-AED24D54BA91}"/>
          </ac:picMkLst>
        </pc:picChg>
      </pc:sldChg>
    </pc:docChg>
  </pc:docChgLst>
  <pc:docChgLst>
    <pc:chgData name="WON HYUNG KIM" userId="S::whkim@deakin.edu.au::cc10a2bc-4ca3-4800-95ac-1edcf1931c7f" providerId="AD" clId="Web-{EAEFD038-E9CB-453C-9A1D-1D77CD405DDD}"/>
    <pc:docChg chg="modSld">
      <pc:chgData name="WON HYUNG KIM" userId="S::whkim@deakin.edu.au::cc10a2bc-4ca3-4800-95ac-1edcf1931c7f" providerId="AD" clId="Web-{EAEFD038-E9CB-453C-9A1D-1D77CD405DDD}" dt="2023-03-27T06:20:34.739" v="13" actId="1076"/>
      <pc:docMkLst>
        <pc:docMk/>
      </pc:docMkLst>
      <pc:sldChg chg="addSp delSp modSp">
        <pc:chgData name="WON HYUNG KIM" userId="S::whkim@deakin.edu.au::cc10a2bc-4ca3-4800-95ac-1edcf1931c7f" providerId="AD" clId="Web-{EAEFD038-E9CB-453C-9A1D-1D77CD405DDD}" dt="2023-03-27T06:20:34.739" v="13" actId="1076"/>
        <pc:sldMkLst>
          <pc:docMk/>
          <pc:sldMk cId="395549507" sldId="267"/>
        </pc:sldMkLst>
        <pc:spChg chg="mod">
          <ac:chgData name="WON HYUNG KIM" userId="S::whkim@deakin.edu.au::cc10a2bc-4ca3-4800-95ac-1edcf1931c7f" providerId="AD" clId="Web-{EAEFD038-E9CB-453C-9A1D-1D77CD405DDD}" dt="2023-03-27T06:20:07.300" v="8" actId="1076"/>
          <ac:spMkLst>
            <pc:docMk/>
            <pc:sldMk cId="395549507" sldId="267"/>
            <ac:spMk id="3" creationId="{BE806A4F-6B39-3AD0-7F8F-B5D10B537CB0}"/>
          </ac:spMkLst>
        </pc:spChg>
        <pc:picChg chg="del">
          <ac:chgData name="WON HYUNG KIM" userId="S::whkim@deakin.edu.au::cc10a2bc-4ca3-4800-95ac-1edcf1931c7f" providerId="AD" clId="Web-{EAEFD038-E9CB-453C-9A1D-1D77CD405DDD}" dt="2023-03-27T06:19:36.174" v="0"/>
          <ac:picMkLst>
            <pc:docMk/>
            <pc:sldMk cId="395549507" sldId="267"/>
            <ac:picMk id="2" creationId="{A730991E-3062-9E1F-5595-0F4E978EF271}"/>
          </ac:picMkLst>
        </pc:picChg>
        <pc:picChg chg="add mod">
          <ac:chgData name="WON HYUNG KIM" userId="S::whkim@deakin.edu.au::cc10a2bc-4ca3-4800-95ac-1edcf1931c7f" providerId="AD" clId="Web-{EAEFD038-E9CB-453C-9A1D-1D77CD405DDD}" dt="2023-03-27T06:20:34.739" v="13" actId="1076"/>
          <ac:picMkLst>
            <pc:docMk/>
            <pc:sldMk cId="395549507" sldId="267"/>
            <ac:picMk id="4" creationId="{B750D3C4-E922-BFF5-C305-EE9852D5D8BB}"/>
          </ac:picMkLst>
        </pc:picChg>
      </pc:sldChg>
    </pc:docChg>
  </pc:docChgLst>
  <pc:docChgLst>
    <pc:chgData name="ADAM LOWNDES" userId="S::alowndes@deakin.edu.au::5486c706-0fc6-49d6-8fd7-d6c531554790" providerId="AD" clId="Web-{A9EA0A6B-EAAD-4217-A431-71DFE6091CF3}"/>
    <pc:docChg chg="modSld">
      <pc:chgData name="ADAM LOWNDES" userId="S::alowndes@deakin.edu.au::5486c706-0fc6-49d6-8fd7-d6c531554790" providerId="AD" clId="Web-{A9EA0A6B-EAAD-4217-A431-71DFE6091CF3}" dt="2023-03-27T06:47:39.778" v="6" actId="1076"/>
      <pc:docMkLst>
        <pc:docMk/>
      </pc:docMkLst>
      <pc:sldChg chg="addSp delSp modSp">
        <pc:chgData name="ADAM LOWNDES" userId="S::alowndes@deakin.edu.au::5486c706-0fc6-49d6-8fd7-d6c531554790" providerId="AD" clId="Web-{A9EA0A6B-EAAD-4217-A431-71DFE6091CF3}" dt="2023-03-27T06:47:39.778" v="6" actId="1076"/>
        <pc:sldMkLst>
          <pc:docMk/>
          <pc:sldMk cId="3599334199" sldId="269"/>
        </pc:sldMkLst>
        <pc:picChg chg="del">
          <ac:chgData name="ADAM LOWNDES" userId="S::alowndes@deakin.edu.au::5486c706-0fc6-49d6-8fd7-d6c531554790" providerId="AD" clId="Web-{A9EA0A6B-EAAD-4217-A431-71DFE6091CF3}" dt="2023-03-27T06:47:29.747" v="0"/>
          <ac:picMkLst>
            <pc:docMk/>
            <pc:sldMk cId="3599334199" sldId="269"/>
            <ac:picMk id="3" creationId="{AE8528F1-BF9C-2479-252E-8DCD201B03C7}"/>
          </ac:picMkLst>
        </pc:picChg>
        <pc:picChg chg="add mod">
          <ac:chgData name="ADAM LOWNDES" userId="S::alowndes@deakin.edu.au::5486c706-0fc6-49d6-8fd7-d6c531554790" providerId="AD" clId="Web-{A9EA0A6B-EAAD-4217-A431-71DFE6091CF3}" dt="2023-03-27T06:47:39.778" v="6" actId="1076"/>
          <ac:picMkLst>
            <pc:docMk/>
            <pc:sldMk cId="3599334199" sldId="269"/>
            <ac:picMk id="4" creationId="{8CC68C56-161A-FC6A-39EF-45E44050FDC6}"/>
          </ac:picMkLst>
        </pc:picChg>
      </pc:sldChg>
    </pc:docChg>
  </pc:docChgLst>
  <pc:docChgLst>
    <pc:chgData name="ADAM LOWNDES" userId="S::alowndes@deakin.edu.au::5486c706-0fc6-49d6-8fd7-d6c531554790" providerId="AD" clId="Web-{3D33094F-A4C5-4FF6-A574-B97C6AEDA862}"/>
    <pc:docChg chg="modSld">
      <pc:chgData name="ADAM LOWNDES" userId="S::alowndes@deakin.edu.au::5486c706-0fc6-49d6-8fd7-d6c531554790" providerId="AD" clId="Web-{3D33094F-A4C5-4FF6-A574-B97C6AEDA862}" dt="2023-03-27T06:40:34.295" v="6" actId="1076"/>
      <pc:docMkLst>
        <pc:docMk/>
      </pc:docMkLst>
      <pc:sldChg chg="addSp delSp modSp">
        <pc:chgData name="ADAM LOWNDES" userId="S::alowndes@deakin.edu.au::5486c706-0fc6-49d6-8fd7-d6c531554790" providerId="AD" clId="Web-{3D33094F-A4C5-4FF6-A574-B97C6AEDA862}" dt="2023-03-27T06:40:34.295" v="6" actId="1076"/>
        <pc:sldMkLst>
          <pc:docMk/>
          <pc:sldMk cId="3599334199" sldId="269"/>
        </pc:sldMkLst>
        <pc:picChg chg="add mod">
          <ac:chgData name="ADAM LOWNDES" userId="S::alowndes@deakin.edu.au::5486c706-0fc6-49d6-8fd7-d6c531554790" providerId="AD" clId="Web-{3D33094F-A4C5-4FF6-A574-B97C6AEDA862}" dt="2023-03-27T06:40:34.295" v="6" actId="1076"/>
          <ac:picMkLst>
            <pc:docMk/>
            <pc:sldMk cId="3599334199" sldId="269"/>
            <ac:picMk id="3" creationId="{AE8528F1-BF9C-2479-252E-8DCD201B03C7}"/>
          </ac:picMkLst>
        </pc:picChg>
        <pc:picChg chg="del">
          <ac:chgData name="ADAM LOWNDES" userId="S::alowndes@deakin.edu.au::5486c706-0fc6-49d6-8fd7-d6c531554790" providerId="AD" clId="Web-{3D33094F-A4C5-4FF6-A574-B97C6AEDA862}" dt="2023-03-27T06:40:26.498" v="1"/>
          <ac:picMkLst>
            <pc:docMk/>
            <pc:sldMk cId="3599334199" sldId="269"/>
            <ac:picMk id="4" creationId="{7733B648-6604-2761-CFBD-8DC248BC65E0}"/>
          </ac:picMkLst>
        </pc:picChg>
      </pc:sldChg>
    </pc:docChg>
  </pc:docChgLst>
  <pc:docChgLst>
    <pc:chgData name="PRIYANKA POLAGANI" userId="S::polaganip@deakin.edu.au::52c1006e-cd4c-43a3-8984-cd02d45155d2" providerId="AD" clId="Web-{78F7D130-0279-4111-8E2A-25BEB4B19F51}"/>
    <pc:docChg chg="modSld">
      <pc:chgData name="PRIYANKA POLAGANI" userId="S::polaganip@deakin.edu.au::52c1006e-cd4c-43a3-8984-cd02d45155d2" providerId="AD" clId="Web-{78F7D130-0279-4111-8E2A-25BEB4B19F51}" dt="2023-03-27T11:50:09.542" v="8" actId="14100"/>
      <pc:docMkLst>
        <pc:docMk/>
      </pc:docMkLst>
      <pc:sldChg chg="addSp modSp">
        <pc:chgData name="PRIYANKA POLAGANI" userId="S::polaganip@deakin.edu.au::52c1006e-cd4c-43a3-8984-cd02d45155d2" providerId="AD" clId="Web-{78F7D130-0279-4111-8E2A-25BEB4B19F51}" dt="2023-03-27T11:50:09.542" v="8" actId="14100"/>
        <pc:sldMkLst>
          <pc:docMk/>
          <pc:sldMk cId="395549507" sldId="267"/>
        </pc:sldMkLst>
        <pc:picChg chg="add mod">
          <ac:chgData name="PRIYANKA POLAGANI" userId="S::polaganip@deakin.edu.au::52c1006e-cd4c-43a3-8984-cd02d45155d2" providerId="AD" clId="Web-{78F7D130-0279-4111-8E2A-25BEB4B19F51}" dt="2023-03-27T11:50:09.542" v="8" actId="14100"/>
          <ac:picMkLst>
            <pc:docMk/>
            <pc:sldMk cId="395549507" sldId="267"/>
            <ac:picMk id="2" creationId="{54686A3A-B5ED-50D5-32AE-C00B83FEB7F4}"/>
          </ac:picMkLst>
        </pc:picChg>
      </pc:sldChg>
    </pc:docChg>
  </pc:docChgLst>
  <pc:docChgLst>
    <pc:chgData name="WON HYUNG KIM" userId="S::whkim@deakin.edu.au::cc10a2bc-4ca3-4800-95ac-1edcf1931c7f" providerId="AD" clId="Web-{9FB4B0D2-FDB9-4CE0-BE85-E248D5B148FA}"/>
    <pc:docChg chg="modSld">
      <pc:chgData name="WON HYUNG KIM" userId="S::whkim@deakin.edu.au::cc10a2bc-4ca3-4800-95ac-1edcf1931c7f" providerId="AD" clId="Web-{9FB4B0D2-FDB9-4CE0-BE85-E248D5B148FA}" dt="2023-03-27T06:17:55.905" v="10" actId="1076"/>
      <pc:docMkLst>
        <pc:docMk/>
      </pc:docMkLst>
      <pc:sldChg chg="addSp modSp">
        <pc:chgData name="WON HYUNG KIM" userId="S::whkim@deakin.edu.au::cc10a2bc-4ca3-4800-95ac-1edcf1931c7f" providerId="AD" clId="Web-{9FB4B0D2-FDB9-4CE0-BE85-E248D5B148FA}" dt="2023-03-27T06:17:55.905" v="10" actId="1076"/>
        <pc:sldMkLst>
          <pc:docMk/>
          <pc:sldMk cId="395549507" sldId="267"/>
        </pc:sldMkLst>
        <pc:picChg chg="add mod">
          <ac:chgData name="WON HYUNG KIM" userId="S::whkim@deakin.edu.au::cc10a2bc-4ca3-4800-95ac-1edcf1931c7f" providerId="AD" clId="Web-{9FB4B0D2-FDB9-4CE0-BE85-E248D5B148FA}" dt="2023-03-27T06:17:55.905" v="10" actId="1076"/>
          <ac:picMkLst>
            <pc:docMk/>
            <pc:sldMk cId="395549507" sldId="267"/>
            <ac:picMk id="2" creationId="{A730991E-3062-9E1F-5595-0F4E978EF271}"/>
          </ac:picMkLst>
        </pc:picChg>
      </pc:sldChg>
    </pc:docChg>
  </pc:docChgLst>
  <pc:docChgLst>
    <pc:chgData name="WON HYUNG KIM" userId="S::whkim@deakin.edu.au::cc10a2bc-4ca3-4800-95ac-1edcf1931c7f" providerId="AD" clId="Web-{4069C06E-0FB4-4EF6-AB83-4E6C2A17F474}"/>
    <pc:docChg chg="modSld">
      <pc:chgData name="WON HYUNG KIM" userId="S::whkim@deakin.edu.au::cc10a2bc-4ca3-4800-95ac-1edcf1931c7f" providerId="AD" clId="Web-{4069C06E-0FB4-4EF6-AB83-4E6C2A17F474}" dt="2023-03-27T07:08:30.196" v="14" actId="1076"/>
      <pc:docMkLst>
        <pc:docMk/>
      </pc:docMkLst>
      <pc:sldChg chg="addSp delSp">
        <pc:chgData name="WON HYUNG KIM" userId="S::whkim@deakin.edu.au::cc10a2bc-4ca3-4800-95ac-1edcf1931c7f" providerId="AD" clId="Web-{4069C06E-0FB4-4EF6-AB83-4E6C2A17F474}" dt="2023-03-27T07:08:20.242" v="13"/>
        <pc:sldMkLst>
          <pc:docMk/>
          <pc:sldMk cId="395549507" sldId="267"/>
        </pc:sldMkLst>
        <pc:picChg chg="add del">
          <ac:chgData name="WON HYUNG KIM" userId="S::whkim@deakin.edu.au::cc10a2bc-4ca3-4800-95ac-1edcf1931c7f" providerId="AD" clId="Web-{4069C06E-0FB4-4EF6-AB83-4E6C2A17F474}" dt="2023-03-27T07:08:20.242" v="13"/>
          <ac:picMkLst>
            <pc:docMk/>
            <pc:sldMk cId="395549507" sldId="267"/>
            <ac:picMk id="4" creationId="{B750D3C4-E922-BFF5-C305-EE9852D5D8BB}"/>
          </ac:picMkLst>
        </pc:picChg>
      </pc:sldChg>
      <pc:sldChg chg="addSp delSp modSp">
        <pc:chgData name="WON HYUNG KIM" userId="S::whkim@deakin.edu.au::cc10a2bc-4ca3-4800-95ac-1edcf1931c7f" providerId="AD" clId="Web-{4069C06E-0FB4-4EF6-AB83-4E6C2A17F474}" dt="2023-03-27T07:08:30.196" v="14" actId="1076"/>
        <pc:sldMkLst>
          <pc:docMk/>
          <pc:sldMk cId="4029850271" sldId="268"/>
        </pc:sldMkLst>
        <pc:spChg chg="add del mod">
          <ac:chgData name="WON HYUNG KIM" userId="S::whkim@deakin.edu.au::cc10a2bc-4ca3-4800-95ac-1edcf1931c7f" providerId="AD" clId="Web-{4069C06E-0FB4-4EF6-AB83-4E6C2A17F474}" dt="2023-03-27T06:59:22.743" v="10"/>
          <ac:spMkLst>
            <pc:docMk/>
            <pc:sldMk cId="4029850271" sldId="268"/>
            <ac:spMk id="2" creationId="{73FC97A7-2B2D-E50C-CB41-005E3CF6A99C}"/>
          </ac:spMkLst>
        </pc:spChg>
        <pc:spChg chg="mod">
          <ac:chgData name="WON HYUNG KIM" userId="S::whkim@deakin.edu.au::cc10a2bc-4ca3-4800-95ac-1edcf1931c7f" providerId="AD" clId="Web-{4069C06E-0FB4-4EF6-AB83-4E6C2A17F474}" dt="2023-03-27T07:08:30.196" v="14" actId="1076"/>
          <ac:spMkLst>
            <pc:docMk/>
            <pc:sldMk cId="4029850271" sldId="268"/>
            <ac:spMk id="4" creationId="{F1951F1B-EED6-4785-A7C7-396642B094D7}"/>
          </ac:spMkLst>
        </pc:spChg>
        <pc:picChg chg="add">
          <ac:chgData name="WON HYUNG KIM" userId="S::whkim@deakin.edu.au::cc10a2bc-4ca3-4800-95ac-1edcf1931c7f" providerId="AD" clId="Web-{4069C06E-0FB4-4EF6-AB83-4E6C2A17F474}" dt="2023-03-27T07:08:17.820" v="12"/>
          <ac:picMkLst>
            <pc:docMk/>
            <pc:sldMk cId="4029850271" sldId="268"/>
            <ac:picMk id="5" creationId="{503444CF-03DE-CD42-DBCF-8E8E64FC6D6B}"/>
          </ac:picMkLst>
        </pc:picChg>
      </pc:sldChg>
    </pc:docChg>
  </pc:docChgLst>
  <pc:docChgLst>
    <pc:chgData name="COREY JAMES BOCK" userId="S::cjbock@deakin.edu.au::d3d006a8-6854-4cbb-839c-993ba0c1c36f" providerId="AD" clId="Web-{1EC57A50-436B-4EC8-8507-9C512502E39D}"/>
    <pc:docChg chg="modSld">
      <pc:chgData name="COREY JAMES BOCK" userId="S::cjbock@deakin.edu.au::d3d006a8-6854-4cbb-839c-993ba0c1c36f" providerId="AD" clId="Web-{1EC57A50-436B-4EC8-8507-9C512502E39D}" dt="2023-03-27T22:50:26.715" v="609"/>
      <pc:docMkLst>
        <pc:docMk/>
      </pc:docMkLst>
      <pc:sldChg chg="modNotes">
        <pc:chgData name="COREY JAMES BOCK" userId="S::cjbock@deakin.edu.au::d3d006a8-6854-4cbb-839c-993ba0c1c36f" providerId="AD" clId="Web-{1EC57A50-436B-4EC8-8507-9C512502E39D}" dt="2023-03-27T22:50:26.715" v="609"/>
        <pc:sldMkLst>
          <pc:docMk/>
          <pc:sldMk cId="2163143604" sldId="271"/>
        </pc:sldMkLst>
      </pc:sldChg>
    </pc:docChg>
  </pc:docChgLst>
  <pc:docChgLst>
    <pc:chgData name="NADAV FEDIDA" userId="S::nfedida@deakin.edu.au::6a386a63-d6dc-4fd9-894c-84a4101faef2" providerId="AD" clId="Web-{468794DD-50A2-4DDC-B64A-C1C30AA1D7B7}"/>
    <pc:docChg chg="modSld">
      <pc:chgData name="NADAV FEDIDA" userId="S::nfedida@deakin.edu.au::6a386a63-d6dc-4fd9-894c-84a4101faef2" providerId="AD" clId="Web-{468794DD-50A2-4DDC-B64A-C1C30AA1D7B7}" dt="2023-03-27T23:43:04.098" v="18"/>
      <pc:docMkLst>
        <pc:docMk/>
      </pc:docMkLst>
      <pc:sldChg chg="modNotes">
        <pc:chgData name="NADAV FEDIDA" userId="S::nfedida@deakin.edu.au::6a386a63-d6dc-4fd9-894c-84a4101faef2" providerId="AD" clId="Web-{468794DD-50A2-4DDC-B64A-C1C30AA1D7B7}" dt="2023-03-27T23:43:04.098" v="18"/>
        <pc:sldMkLst>
          <pc:docMk/>
          <pc:sldMk cId="3551974340" sldId="266"/>
        </pc:sldMkLst>
      </pc:sldChg>
    </pc:docChg>
  </pc:docChgLst>
  <pc:docChgLst>
    <pc:chgData name="NADAV FEDIDA" userId="S::nfedida@deakin.edu.au::6a386a63-d6dc-4fd9-894c-84a4101faef2" providerId="AD" clId="Web-{4E0C1B8E-AB81-41E7-8518-B312529AF8EA}"/>
    <pc:docChg chg="modSld">
      <pc:chgData name="NADAV FEDIDA" userId="S::nfedida@deakin.edu.au::6a386a63-d6dc-4fd9-894c-84a4101faef2" providerId="AD" clId="Web-{4E0C1B8E-AB81-41E7-8518-B312529AF8EA}" dt="2023-03-27T22:57:36.306" v="23"/>
      <pc:docMkLst>
        <pc:docMk/>
      </pc:docMkLst>
      <pc:sldChg chg="modSp modNotes">
        <pc:chgData name="NADAV FEDIDA" userId="S::nfedida@deakin.edu.au::6a386a63-d6dc-4fd9-894c-84a4101faef2" providerId="AD" clId="Web-{4E0C1B8E-AB81-41E7-8518-B312529AF8EA}" dt="2023-03-27T22:57:36.306" v="23"/>
        <pc:sldMkLst>
          <pc:docMk/>
          <pc:sldMk cId="2076778083" sldId="270"/>
        </pc:sldMkLst>
        <pc:spChg chg="mod">
          <ac:chgData name="NADAV FEDIDA" userId="S::nfedida@deakin.edu.au::6a386a63-d6dc-4fd9-894c-84a4101faef2" providerId="AD" clId="Web-{4E0C1B8E-AB81-41E7-8518-B312529AF8EA}" dt="2023-03-27T22:55:47.052" v="1" actId="20577"/>
          <ac:spMkLst>
            <pc:docMk/>
            <pc:sldMk cId="2076778083" sldId="270"/>
            <ac:spMk id="4" creationId="{A1078330-98A1-A376-94CB-B8280F0C5C6D}"/>
          </ac:spMkLst>
        </pc:spChg>
        <pc:picChg chg="mod">
          <ac:chgData name="NADAV FEDIDA" userId="S::nfedida@deakin.edu.au::6a386a63-d6dc-4fd9-894c-84a4101faef2" providerId="AD" clId="Web-{4E0C1B8E-AB81-41E7-8518-B312529AF8EA}" dt="2023-03-27T22:55:51.131" v="2" actId="1076"/>
          <ac:picMkLst>
            <pc:docMk/>
            <pc:sldMk cId="2076778083" sldId="270"/>
            <ac:picMk id="3" creationId="{949FC4D1-6635-65F7-09DD-8EDC021D1BF5}"/>
          </ac:picMkLst>
        </pc:picChg>
      </pc:sldChg>
    </pc:docChg>
  </pc:docChgLst>
  <pc:docChgLst>
    <pc:chgData name="COREY JAMES BOCK" userId="S::cjbock@deakin.edu.au::d3d006a8-6854-4cbb-839c-993ba0c1c36f" providerId="AD" clId="Web-{179F2F4E-6241-472B-B5BF-2E549AF45552}"/>
    <pc:docChg chg="modSld">
      <pc:chgData name="COREY JAMES BOCK" userId="S::cjbock@deakin.edu.au::d3d006a8-6854-4cbb-839c-993ba0c1c36f" providerId="AD" clId="Web-{179F2F4E-6241-472B-B5BF-2E549AF45552}" dt="2023-03-27T22:31:39.413" v="245" actId="1076"/>
      <pc:docMkLst>
        <pc:docMk/>
      </pc:docMkLst>
      <pc:sldChg chg="addSp delSp modSp mod setBg">
        <pc:chgData name="COREY JAMES BOCK" userId="S::cjbock@deakin.edu.au::d3d006a8-6854-4cbb-839c-993ba0c1c36f" providerId="AD" clId="Web-{179F2F4E-6241-472B-B5BF-2E549AF45552}" dt="2023-03-27T22:27:35.514" v="90" actId="1076"/>
        <pc:sldMkLst>
          <pc:docMk/>
          <pc:sldMk cId="1405100528" sldId="256"/>
        </pc:sldMkLst>
        <pc:spChg chg="add mod">
          <ac:chgData name="COREY JAMES BOCK" userId="S::cjbock@deakin.edu.au::d3d006a8-6854-4cbb-839c-993ba0c1c36f" providerId="AD" clId="Web-{179F2F4E-6241-472B-B5BF-2E549AF45552}" dt="2023-03-27T22:27:24.685" v="87" actId="14100"/>
          <ac:spMkLst>
            <pc:docMk/>
            <pc:sldMk cId="1405100528" sldId="256"/>
            <ac:spMk id="7" creationId="{CCCCF47C-0982-984E-2516-11D4D2CFF8F6}"/>
          </ac:spMkLst>
        </pc:spChg>
        <pc:spChg chg="del">
          <ac:chgData name="COREY JAMES BOCK" userId="S::cjbock@deakin.edu.au::d3d006a8-6854-4cbb-839c-993ba0c1c36f" providerId="AD" clId="Web-{179F2F4E-6241-472B-B5BF-2E549AF45552}" dt="2023-03-27T22:24:35.617" v="2"/>
          <ac:spMkLst>
            <pc:docMk/>
            <pc:sldMk cId="1405100528" sldId="256"/>
            <ac:spMk id="9" creationId="{F1D54ED0-5F7D-C8B7-A33F-C520018C723D}"/>
          </ac:spMkLst>
        </pc:spChg>
        <pc:spChg chg="add mod">
          <ac:chgData name="COREY JAMES BOCK" userId="S::cjbock@deakin.edu.au::d3d006a8-6854-4cbb-839c-993ba0c1c36f" providerId="AD" clId="Web-{179F2F4E-6241-472B-B5BF-2E549AF45552}" dt="2023-03-27T22:27:35.514" v="90" actId="1076"/>
          <ac:spMkLst>
            <pc:docMk/>
            <pc:sldMk cId="1405100528" sldId="256"/>
            <ac:spMk id="10" creationId="{95DBBE26-2D71-D780-2432-D1FB6BBB0F27}"/>
          </ac:spMkLst>
        </pc:spChg>
        <pc:picChg chg="add mod">
          <ac:chgData name="COREY JAMES BOCK" userId="S::cjbock@deakin.edu.au::d3d006a8-6854-4cbb-839c-993ba0c1c36f" providerId="AD" clId="Web-{179F2F4E-6241-472B-B5BF-2E549AF45552}" dt="2023-03-27T22:25:08.899" v="8" actId="14100"/>
          <ac:picMkLst>
            <pc:docMk/>
            <pc:sldMk cId="1405100528" sldId="256"/>
            <ac:picMk id="2" creationId="{00BED3F9-0004-226E-294C-3AD314FCD264}"/>
          </ac:picMkLst>
        </pc:picChg>
        <pc:picChg chg="add mod">
          <ac:chgData name="COREY JAMES BOCK" userId="S::cjbock@deakin.edu.au::d3d006a8-6854-4cbb-839c-993ba0c1c36f" providerId="AD" clId="Web-{179F2F4E-6241-472B-B5BF-2E549AF45552}" dt="2023-03-27T22:25:27.962" v="12" actId="1076"/>
          <ac:picMkLst>
            <pc:docMk/>
            <pc:sldMk cId="1405100528" sldId="256"/>
            <ac:picMk id="3" creationId="{FFD9B2C7-5202-8CBE-B236-0B07D321E2EB}"/>
          </ac:picMkLst>
        </pc:picChg>
        <pc:picChg chg="add mod">
          <ac:chgData name="COREY JAMES BOCK" userId="S::cjbock@deakin.edu.au::d3d006a8-6854-4cbb-839c-993ba0c1c36f" providerId="AD" clId="Web-{179F2F4E-6241-472B-B5BF-2E549AF45552}" dt="2023-03-27T22:25:43.197" v="17" actId="1076"/>
          <ac:picMkLst>
            <pc:docMk/>
            <pc:sldMk cId="1405100528" sldId="256"/>
            <ac:picMk id="4" creationId="{B9E357B5-3102-DFFF-8F35-0B40771BCE6A}"/>
          </ac:picMkLst>
        </pc:picChg>
        <pc:picChg chg="add del mod">
          <ac:chgData name="COREY JAMES BOCK" userId="S::cjbock@deakin.edu.au::d3d006a8-6854-4cbb-839c-993ba0c1c36f" providerId="AD" clId="Web-{179F2F4E-6241-472B-B5BF-2E549AF45552}" dt="2023-03-27T22:25:55.151" v="19"/>
          <ac:picMkLst>
            <pc:docMk/>
            <pc:sldMk cId="1405100528" sldId="256"/>
            <ac:picMk id="5" creationId="{6F101B94-FC91-4C48-BF5A-33A710322B5F}"/>
          </ac:picMkLst>
        </pc:picChg>
        <pc:picChg chg="del">
          <ac:chgData name="COREY JAMES BOCK" userId="S::cjbock@deakin.edu.au::d3d006a8-6854-4cbb-839c-993ba0c1c36f" providerId="AD" clId="Web-{179F2F4E-6241-472B-B5BF-2E549AF45552}" dt="2023-03-27T22:24:33.554" v="0"/>
          <ac:picMkLst>
            <pc:docMk/>
            <pc:sldMk cId="1405100528" sldId="256"/>
            <ac:picMk id="6" creationId="{18FDE0E8-F56F-546D-FA24-6EF258D3C105}"/>
          </ac:picMkLst>
        </pc:picChg>
        <pc:picChg chg="del">
          <ac:chgData name="COREY JAMES BOCK" userId="S::cjbock@deakin.edu.au::d3d006a8-6854-4cbb-839c-993ba0c1c36f" providerId="AD" clId="Web-{179F2F4E-6241-472B-B5BF-2E549AF45552}" dt="2023-03-27T22:24:35.179" v="1"/>
          <ac:picMkLst>
            <pc:docMk/>
            <pc:sldMk cId="1405100528" sldId="256"/>
            <ac:picMk id="8" creationId="{0B17C0C0-F89D-74F4-8070-803879556199}"/>
          </ac:picMkLst>
        </pc:picChg>
      </pc:sldChg>
      <pc:sldChg chg="modSp">
        <pc:chgData name="COREY JAMES BOCK" userId="S::cjbock@deakin.edu.au::d3d006a8-6854-4cbb-839c-993ba0c1c36f" providerId="AD" clId="Web-{179F2F4E-6241-472B-B5BF-2E549AF45552}" dt="2023-03-27T22:28:19.343" v="96" actId="1076"/>
        <pc:sldMkLst>
          <pc:docMk/>
          <pc:sldMk cId="2945256144" sldId="257"/>
        </pc:sldMkLst>
        <pc:spChg chg="mod">
          <ac:chgData name="COREY JAMES BOCK" userId="S::cjbock@deakin.edu.au::d3d006a8-6854-4cbb-839c-993ba0c1c36f" providerId="AD" clId="Web-{179F2F4E-6241-472B-B5BF-2E549AF45552}" dt="2023-03-27T22:28:19.343" v="96" actId="1076"/>
          <ac:spMkLst>
            <pc:docMk/>
            <pc:sldMk cId="2945256144" sldId="257"/>
            <ac:spMk id="2" creationId="{B9141965-C095-7709-2FF0-05693DCB5510}"/>
          </ac:spMkLst>
        </pc:spChg>
      </pc:sldChg>
      <pc:sldChg chg="addSp delSp modSp">
        <pc:chgData name="COREY JAMES BOCK" userId="S::cjbock@deakin.edu.au::d3d006a8-6854-4cbb-839c-993ba0c1c36f" providerId="AD" clId="Web-{179F2F4E-6241-472B-B5BF-2E549AF45552}" dt="2023-03-27T22:29:03.657" v="117" actId="1076"/>
        <pc:sldMkLst>
          <pc:docMk/>
          <pc:sldMk cId="3153671118" sldId="258"/>
        </pc:sldMkLst>
        <pc:spChg chg="del">
          <ac:chgData name="COREY JAMES BOCK" userId="S::cjbock@deakin.edu.au::d3d006a8-6854-4cbb-839c-993ba0c1c36f" providerId="AD" clId="Web-{179F2F4E-6241-472B-B5BF-2E549AF45552}" dt="2023-03-27T22:28:22.359" v="97"/>
          <ac:spMkLst>
            <pc:docMk/>
            <pc:sldMk cId="3153671118" sldId="258"/>
            <ac:spMk id="2" creationId="{96EAA92F-E6A2-09B3-1D2B-DBB3890F2805}"/>
          </ac:spMkLst>
        </pc:spChg>
        <pc:spChg chg="mod">
          <ac:chgData name="COREY JAMES BOCK" userId="S::cjbock@deakin.edu.au::d3d006a8-6854-4cbb-839c-993ba0c1c36f" providerId="AD" clId="Web-{179F2F4E-6241-472B-B5BF-2E549AF45552}" dt="2023-03-27T22:29:03.657" v="117" actId="1076"/>
          <ac:spMkLst>
            <pc:docMk/>
            <pc:sldMk cId="3153671118" sldId="258"/>
            <ac:spMk id="5" creationId="{5E92EE61-4CC3-568B-2930-2503C36E4747}"/>
          </ac:spMkLst>
        </pc:spChg>
        <pc:spChg chg="add del mod">
          <ac:chgData name="COREY JAMES BOCK" userId="S::cjbock@deakin.edu.au::d3d006a8-6854-4cbb-839c-993ba0c1c36f" providerId="AD" clId="Web-{179F2F4E-6241-472B-B5BF-2E549AF45552}" dt="2023-03-27T22:28:28.922" v="105"/>
          <ac:spMkLst>
            <pc:docMk/>
            <pc:sldMk cId="3153671118" sldId="258"/>
            <ac:spMk id="6" creationId="{722A6B17-58F0-6FF3-47F1-3178DAF8E61D}"/>
          </ac:spMkLst>
        </pc:spChg>
        <pc:spChg chg="add mod">
          <ac:chgData name="COREY JAMES BOCK" userId="S::cjbock@deakin.edu.au::d3d006a8-6854-4cbb-839c-993ba0c1c36f" providerId="AD" clId="Web-{179F2F4E-6241-472B-B5BF-2E549AF45552}" dt="2023-03-27T22:28:27.484" v="104" actId="20577"/>
          <ac:spMkLst>
            <pc:docMk/>
            <pc:sldMk cId="3153671118" sldId="258"/>
            <ac:spMk id="9" creationId="{F395DC2D-35D0-FE82-DD3C-DA613EEAE79A}"/>
          </ac:spMkLst>
        </pc:spChg>
        <pc:spChg chg="add del mod">
          <ac:chgData name="COREY JAMES BOCK" userId="S::cjbock@deakin.edu.au::d3d006a8-6854-4cbb-839c-993ba0c1c36f" providerId="AD" clId="Web-{179F2F4E-6241-472B-B5BF-2E549AF45552}" dt="2023-03-27T22:28:37.125" v="109"/>
          <ac:spMkLst>
            <pc:docMk/>
            <pc:sldMk cId="3153671118" sldId="258"/>
            <ac:spMk id="11" creationId="{6F1927C1-0A46-4BD7-7F17-28E90476BEDE}"/>
          </ac:spMkLst>
        </pc:spChg>
      </pc:sldChg>
      <pc:sldChg chg="addSp delSp modSp">
        <pc:chgData name="COREY JAMES BOCK" userId="S::cjbock@deakin.edu.au::d3d006a8-6854-4cbb-839c-993ba0c1c36f" providerId="AD" clId="Web-{179F2F4E-6241-472B-B5BF-2E549AF45552}" dt="2023-03-27T22:29:25.986" v="138" actId="20577"/>
        <pc:sldMkLst>
          <pc:docMk/>
          <pc:sldMk cId="388184199" sldId="259"/>
        </pc:sldMkLst>
        <pc:spChg chg="del">
          <ac:chgData name="COREY JAMES BOCK" userId="S::cjbock@deakin.edu.au::d3d006a8-6854-4cbb-839c-993ba0c1c36f" providerId="AD" clId="Web-{179F2F4E-6241-472B-B5BF-2E549AF45552}" dt="2023-03-27T22:29:19.502" v="125"/>
          <ac:spMkLst>
            <pc:docMk/>
            <pc:sldMk cId="388184199" sldId="259"/>
            <ac:spMk id="2" creationId="{66087156-E370-3EE6-2E95-229B8251A6D4}"/>
          </ac:spMkLst>
        </pc:spChg>
        <pc:spChg chg="add del mod">
          <ac:chgData name="COREY JAMES BOCK" userId="S::cjbock@deakin.edu.au::d3d006a8-6854-4cbb-839c-993ba0c1c36f" providerId="AD" clId="Web-{179F2F4E-6241-472B-B5BF-2E549AF45552}" dt="2023-03-27T22:29:21.314" v="126"/>
          <ac:spMkLst>
            <pc:docMk/>
            <pc:sldMk cId="388184199" sldId="259"/>
            <ac:spMk id="7" creationId="{715045E3-0989-8A6B-E4A2-62399C04BD23}"/>
          </ac:spMkLst>
        </pc:spChg>
        <pc:spChg chg="add mod">
          <ac:chgData name="COREY JAMES BOCK" userId="S::cjbock@deakin.edu.au::d3d006a8-6854-4cbb-839c-993ba0c1c36f" providerId="AD" clId="Web-{179F2F4E-6241-472B-B5BF-2E549AF45552}" dt="2023-03-27T22:29:25.986" v="138" actId="20577"/>
          <ac:spMkLst>
            <pc:docMk/>
            <pc:sldMk cId="388184199" sldId="259"/>
            <ac:spMk id="9" creationId="{266C7ACC-FFAF-5218-4992-C7200371F6C9}"/>
          </ac:spMkLst>
        </pc:spChg>
      </pc:sldChg>
      <pc:sldChg chg="addSp delSp modSp">
        <pc:chgData name="COREY JAMES BOCK" userId="S::cjbock@deakin.edu.au::d3d006a8-6854-4cbb-839c-993ba0c1c36f" providerId="AD" clId="Web-{179F2F4E-6241-472B-B5BF-2E549AF45552}" dt="2023-03-27T22:30:29.145" v="190"/>
        <pc:sldMkLst>
          <pc:docMk/>
          <pc:sldMk cId="2891220308" sldId="260"/>
        </pc:sldMkLst>
        <pc:spChg chg="del">
          <ac:chgData name="COREY JAMES BOCK" userId="S::cjbock@deakin.edu.au::d3d006a8-6854-4cbb-839c-993ba0c1c36f" providerId="AD" clId="Web-{179F2F4E-6241-472B-B5BF-2E549AF45552}" dt="2023-03-27T22:30:18.722" v="182"/>
          <ac:spMkLst>
            <pc:docMk/>
            <pc:sldMk cId="2891220308" sldId="260"/>
            <ac:spMk id="2" creationId="{CE2BD6CB-EECC-514A-FD9C-B3F93EE5D641}"/>
          </ac:spMkLst>
        </pc:spChg>
        <pc:spChg chg="add del mod">
          <ac:chgData name="COREY JAMES BOCK" userId="S::cjbock@deakin.edu.au::d3d006a8-6854-4cbb-839c-993ba0c1c36f" providerId="AD" clId="Web-{179F2F4E-6241-472B-B5BF-2E549AF45552}" dt="2023-03-27T22:30:20.910" v="183"/>
          <ac:spMkLst>
            <pc:docMk/>
            <pc:sldMk cId="2891220308" sldId="260"/>
            <ac:spMk id="4" creationId="{A4D992D1-7473-87DB-7D3B-7741DEDC3DA6}"/>
          </ac:spMkLst>
        </pc:spChg>
        <pc:spChg chg="mod">
          <ac:chgData name="COREY JAMES BOCK" userId="S::cjbock@deakin.edu.au::d3d006a8-6854-4cbb-839c-993ba0c1c36f" providerId="AD" clId="Web-{179F2F4E-6241-472B-B5BF-2E549AF45552}" dt="2023-03-27T22:30:29.129" v="189"/>
          <ac:spMkLst>
            <pc:docMk/>
            <pc:sldMk cId="2891220308" sldId="260"/>
            <ac:spMk id="6" creationId="{5C6C1DC8-6E37-27DB-1166-3B5FA92021D7}"/>
          </ac:spMkLst>
        </pc:spChg>
        <pc:spChg chg="add mod">
          <ac:chgData name="COREY JAMES BOCK" userId="S::cjbock@deakin.edu.au::d3d006a8-6854-4cbb-839c-993ba0c1c36f" providerId="AD" clId="Web-{179F2F4E-6241-472B-B5BF-2E549AF45552}" dt="2023-03-27T22:30:25.566" v="188" actId="20577"/>
          <ac:spMkLst>
            <pc:docMk/>
            <pc:sldMk cId="2891220308" sldId="260"/>
            <ac:spMk id="8" creationId="{FD826D81-AF0B-CFA7-F1B3-EC198BEA2F08}"/>
          </ac:spMkLst>
        </pc:spChg>
        <pc:spChg chg="mod">
          <ac:chgData name="COREY JAMES BOCK" userId="S::cjbock@deakin.edu.au::d3d006a8-6854-4cbb-839c-993ba0c1c36f" providerId="AD" clId="Web-{179F2F4E-6241-472B-B5BF-2E549AF45552}" dt="2023-03-27T22:30:29.145" v="190"/>
          <ac:spMkLst>
            <pc:docMk/>
            <pc:sldMk cId="2891220308" sldId="260"/>
            <ac:spMk id="9" creationId="{5BF7FD94-2DC2-C019-D9A3-F1CC7EE69B08}"/>
          </ac:spMkLst>
        </pc:spChg>
      </pc:sldChg>
      <pc:sldChg chg="addSp delSp modSp">
        <pc:chgData name="COREY JAMES BOCK" userId="S::cjbock@deakin.edu.au::d3d006a8-6854-4cbb-839c-993ba0c1c36f" providerId="AD" clId="Web-{179F2F4E-6241-472B-B5BF-2E549AF45552}" dt="2023-03-27T22:29:38.409" v="153" actId="20577"/>
        <pc:sldMkLst>
          <pc:docMk/>
          <pc:sldMk cId="2996952388" sldId="261"/>
        </pc:sldMkLst>
        <pc:spChg chg="del">
          <ac:chgData name="COREY JAMES BOCK" userId="S::cjbock@deakin.edu.au::d3d006a8-6854-4cbb-839c-993ba0c1c36f" providerId="AD" clId="Web-{179F2F4E-6241-472B-B5BF-2E549AF45552}" dt="2023-03-27T22:29:29.658" v="139"/>
          <ac:spMkLst>
            <pc:docMk/>
            <pc:sldMk cId="2996952388" sldId="261"/>
            <ac:spMk id="2" creationId="{5A0415A8-C2B1-52F2-21EB-2CD7927E2F95}"/>
          </ac:spMkLst>
        </pc:spChg>
        <pc:spChg chg="add del mod">
          <ac:chgData name="COREY JAMES BOCK" userId="S::cjbock@deakin.edu.au::d3d006a8-6854-4cbb-839c-993ba0c1c36f" providerId="AD" clId="Web-{179F2F4E-6241-472B-B5BF-2E549AF45552}" dt="2023-03-27T22:29:33.877" v="140"/>
          <ac:spMkLst>
            <pc:docMk/>
            <pc:sldMk cId="2996952388" sldId="261"/>
            <ac:spMk id="4" creationId="{CA1F3AD6-F1DA-044B-D63F-2EF3A10F711A}"/>
          </ac:spMkLst>
        </pc:spChg>
        <pc:spChg chg="add mod">
          <ac:chgData name="COREY JAMES BOCK" userId="S::cjbock@deakin.edu.au::d3d006a8-6854-4cbb-839c-993ba0c1c36f" providerId="AD" clId="Web-{179F2F4E-6241-472B-B5BF-2E549AF45552}" dt="2023-03-27T22:29:38.409" v="153" actId="20577"/>
          <ac:spMkLst>
            <pc:docMk/>
            <pc:sldMk cId="2996952388" sldId="261"/>
            <ac:spMk id="7" creationId="{F62E0BBC-D5B5-3B23-6B6A-8BFC37B3538D}"/>
          </ac:spMkLst>
        </pc:spChg>
      </pc:sldChg>
      <pc:sldChg chg="addSp delSp modSp">
        <pc:chgData name="COREY JAMES BOCK" userId="S::cjbock@deakin.edu.au::d3d006a8-6854-4cbb-839c-993ba0c1c36f" providerId="AD" clId="Web-{179F2F4E-6241-472B-B5BF-2E549AF45552}" dt="2023-03-27T22:29:11.814" v="124" actId="20577"/>
        <pc:sldMkLst>
          <pc:docMk/>
          <pc:sldMk cId="3744811701" sldId="262"/>
        </pc:sldMkLst>
        <pc:spChg chg="add del">
          <ac:chgData name="COREY JAMES BOCK" userId="S::cjbock@deakin.edu.au::d3d006a8-6854-4cbb-839c-993ba0c1c36f" providerId="AD" clId="Web-{179F2F4E-6241-472B-B5BF-2E549AF45552}" dt="2023-03-27T22:29:06.720" v="118"/>
          <ac:spMkLst>
            <pc:docMk/>
            <pc:sldMk cId="3744811701" sldId="262"/>
            <ac:spMk id="2" creationId="{96EAA92F-E6A2-09B3-1D2B-DBB3890F2805}"/>
          </ac:spMkLst>
        </pc:spChg>
        <pc:spChg chg="add del mod">
          <ac:chgData name="COREY JAMES BOCK" userId="S::cjbock@deakin.edu.au::d3d006a8-6854-4cbb-839c-993ba0c1c36f" providerId="AD" clId="Web-{179F2F4E-6241-472B-B5BF-2E549AF45552}" dt="2023-03-27T22:28:59.751" v="115"/>
          <ac:spMkLst>
            <pc:docMk/>
            <pc:sldMk cId="3744811701" sldId="262"/>
            <ac:spMk id="6" creationId="{8F5480F5-E861-CB9D-5DDC-F4F0A4D129DA}"/>
          </ac:spMkLst>
        </pc:spChg>
        <pc:spChg chg="add del mod">
          <ac:chgData name="COREY JAMES BOCK" userId="S::cjbock@deakin.edu.au::d3d006a8-6854-4cbb-839c-993ba0c1c36f" providerId="AD" clId="Web-{179F2F4E-6241-472B-B5BF-2E549AF45552}" dt="2023-03-27T22:29:08.798" v="119"/>
          <ac:spMkLst>
            <pc:docMk/>
            <pc:sldMk cId="3744811701" sldId="262"/>
            <ac:spMk id="8" creationId="{0810108C-6B4D-E257-18B2-FF7D50BC0875}"/>
          </ac:spMkLst>
        </pc:spChg>
        <pc:spChg chg="add mod">
          <ac:chgData name="COREY JAMES BOCK" userId="S::cjbock@deakin.edu.au::d3d006a8-6854-4cbb-839c-993ba0c1c36f" providerId="AD" clId="Web-{179F2F4E-6241-472B-B5BF-2E549AF45552}" dt="2023-03-27T22:29:11.814" v="124" actId="20577"/>
          <ac:spMkLst>
            <pc:docMk/>
            <pc:sldMk cId="3744811701" sldId="262"/>
            <ac:spMk id="11" creationId="{FDF8921E-02C0-ECBF-91BD-51AB76731FC8}"/>
          </ac:spMkLst>
        </pc:spChg>
      </pc:sldChg>
      <pc:sldChg chg="addSp delSp modSp mod setBg">
        <pc:chgData name="COREY JAMES BOCK" userId="S::cjbock@deakin.edu.au::d3d006a8-6854-4cbb-839c-993ba0c1c36f" providerId="AD" clId="Web-{179F2F4E-6241-472B-B5BF-2E549AF45552}" dt="2023-03-27T22:31:39.413" v="245" actId="1076"/>
        <pc:sldMkLst>
          <pc:docMk/>
          <pc:sldMk cId="1784107204" sldId="263"/>
        </pc:sldMkLst>
        <pc:spChg chg="del">
          <ac:chgData name="COREY JAMES BOCK" userId="S::cjbock@deakin.edu.au::d3d006a8-6854-4cbb-839c-993ba0c1c36f" providerId="AD" clId="Web-{179F2F4E-6241-472B-B5BF-2E549AF45552}" dt="2023-03-27T22:31:05.396" v="193"/>
          <ac:spMkLst>
            <pc:docMk/>
            <pc:sldMk cId="1784107204" sldId="263"/>
            <ac:spMk id="3" creationId="{7261BF8B-9149-EB34-EBA6-6B37BEB72C49}"/>
          </ac:spMkLst>
        </pc:spChg>
        <pc:spChg chg="add mod">
          <ac:chgData name="COREY JAMES BOCK" userId="S::cjbock@deakin.edu.au::d3d006a8-6854-4cbb-839c-993ba0c1c36f" providerId="AD" clId="Web-{179F2F4E-6241-472B-B5BF-2E549AF45552}" dt="2023-03-27T22:31:39.413" v="245" actId="1076"/>
          <ac:spMkLst>
            <pc:docMk/>
            <pc:sldMk cId="1784107204" sldId="263"/>
            <ac:spMk id="7" creationId="{E70C5D86-829A-AB3A-E503-B8B43E194411}"/>
          </ac:spMkLst>
        </pc:spChg>
        <pc:picChg chg="mod">
          <ac:chgData name="COREY JAMES BOCK" userId="S::cjbock@deakin.edu.au::d3d006a8-6854-4cbb-839c-993ba0c1c36f" providerId="AD" clId="Web-{179F2F4E-6241-472B-B5BF-2E549AF45552}" dt="2023-03-27T22:31:14.490" v="195" actId="1076"/>
          <ac:picMkLst>
            <pc:docMk/>
            <pc:sldMk cId="1784107204" sldId="263"/>
            <ac:picMk id="4" creationId="{61FFF871-6B35-A9BA-13DC-3ABB127DD2C3}"/>
          </ac:picMkLst>
        </pc:picChg>
        <pc:picChg chg="add ord">
          <ac:chgData name="COREY JAMES BOCK" userId="S::cjbock@deakin.edu.au::d3d006a8-6854-4cbb-839c-993ba0c1c36f" providerId="AD" clId="Web-{179F2F4E-6241-472B-B5BF-2E549AF45552}" dt="2023-03-27T22:31:03.458" v="192"/>
          <ac:picMkLst>
            <pc:docMk/>
            <pc:sldMk cId="1784107204" sldId="263"/>
            <ac:picMk id="5" creationId="{611F6480-8E9C-26FE-3F8E-60DA1CFCB987}"/>
          </ac:picMkLst>
        </pc:picChg>
      </pc:sldChg>
      <pc:sldChg chg="addSp delSp modSp">
        <pc:chgData name="COREY JAMES BOCK" userId="S::cjbock@deakin.edu.au::d3d006a8-6854-4cbb-839c-993ba0c1c36f" providerId="AD" clId="Web-{179F2F4E-6241-472B-B5BF-2E549AF45552}" dt="2023-03-27T22:30:13.003" v="181" actId="20577"/>
        <pc:sldMkLst>
          <pc:docMk/>
          <pc:sldMk cId="1765667486" sldId="264"/>
        </pc:sldMkLst>
        <pc:spChg chg="del">
          <ac:chgData name="COREY JAMES BOCK" userId="S::cjbock@deakin.edu.au::d3d006a8-6854-4cbb-839c-993ba0c1c36f" providerId="AD" clId="Web-{179F2F4E-6241-472B-B5BF-2E549AF45552}" dt="2023-03-27T22:29:42.596" v="154"/>
          <ac:spMkLst>
            <pc:docMk/>
            <pc:sldMk cId="1765667486" sldId="264"/>
            <ac:spMk id="2" creationId="{CE2BD6CB-EECC-514A-FD9C-B3F93EE5D641}"/>
          </ac:spMkLst>
        </pc:spChg>
        <pc:spChg chg="mod">
          <ac:chgData name="COREY JAMES BOCK" userId="S::cjbock@deakin.edu.au::d3d006a8-6854-4cbb-839c-993ba0c1c36f" providerId="AD" clId="Web-{179F2F4E-6241-472B-B5BF-2E549AF45552}" dt="2023-03-27T22:30:05.909" v="174"/>
          <ac:spMkLst>
            <pc:docMk/>
            <pc:sldMk cId="1765667486" sldId="264"/>
            <ac:spMk id="4" creationId="{2050746F-D996-5B21-251C-4D8E24F923DF}"/>
          </ac:spMkLst>
        </pc:spChg>
        <pc:spChg chg="mod">
          <ac:chgData name="COREY JAMES BOCK" userId="S::cjbock@deakin.edu.au::d3d006a8-6854-4cbb-839c-993ba0c1c36f" providerId="AD" clId="Web-{179F2F4E-6241-472B-B5BF-2E549AF45552}" dt="2023-03-27T22:30:06.019" v="179"/>
          <ac:spMkLst>
            <pc:docMk/>
            <pc:sldMk cId="1765667486" sldId="264"/>
            <ac:spMk id="5" creationId="{CDA6B640-DDC2-2435-0900-CC0DA0D5F7F5}"/>
          </ac:spMkLst>
        </pc:spChg>
        <pc:spChg chg="add del mod">
          <ac:chgData name="COREY JAMES BOCK" userId="S::cjbock@deakin.edu.au::d3d006a8-6854-4cbb-839c-993ba0c1c36f" providerId="AD" clId="Web-{179F2F4E-6241-472B-B5BF-2E549AF45552}" dt="2023-03-27T22:29:44.768" v="155"/>
          <ac:spMkLst>
            <pc:docMk/>
            <pc:sldMk cId="1765667486" sldId="264"/>
            <ac:spMk id="6" creationId="{9737CDDF-5671-0109-9DAA-3F383DE899B6}"/>
          </ac:spMkLst>
        </pc:spChg>
        <pc:spChg chg="mod">
          <ac:chgData name="COREY JAMES BOCK" userId="S::cjbock@deakin.edu.au::d3d006a8-6854-4cbb-839c-993ba0c1c36f" providerId="AD" clId="Web-{179F2F4E-6241-472B-B5BF-2E549AF45552}" dt="2023-03-27T22:30:05.941" v="175"/>
          <ac:spMkLst>
            <pc:docMk/>
            <pc:sldMk cId="1765667486" sldId="264"/>
            <ac:spMk id="7" creationId="{60BE4598-7171-FFC9-62A2-D341AA34FA5E}"/>
          </ac:spMkLst>
        </pc:spChg>
        <pc:spChg chg="mod">
          <ac:chgData name="COREY JAMES BOCK" userId="S::cjbock@deakin.edu.au::d3d006a8-6854-4cbb-839c-993ba0c1c36f" providerId="AD" clId="Web-{179F2F4E-6241-472B-B5BF-2E549AF45552}" dt="2023-03-27T22:30:05.956" v="176"/>
          <ac:spMkLst>
            <pc:docMk/>
            <pc:sldMk cId="1765667486" sldId="264"/>
            <ac:spMk id="8" creationId="{628C8516-70EC-D7D3-7A82-1FD26CB32083}"/>
          </ac:spMkLst>
        </pc:spChg>
        <pc:spChg chg="mod">
          <ac:chgData name="COREY JAMES BOCK" userId="S::cjbock@deakin.edu.au::d3d006a8-6854-4cbb-839c-993ba0c1c36f" providerId="AD" clId="Web-{179F2F4E-6241-472B-B5BF-2E549AF45552}" dt="2023-03-27T22:30:05.972" v="177"/>
          <ac:spMkLst>
            <pc:docMk/>
            <pc:sldMk cId="1765667486" sldId="264"/>
            <ac:spMk id="10" creationId="{C8D6E112-C31F-0C0C-3F90-E3E9F189E65E}"/>
          </ac:spMkLst>
        </pc:spChg>
        <pc:spChg chg="mod">
          <ac:chgData name="COREY JAMES BOCK" userId="S::cjbock@deakin.edu.au::d3d006a8-6854-4cbb-839c-993ba0c1c36f" providerId="AD" clId="Web-{179F2F4E-6241-472B-B5BF-2E549AF45552}" dt="2023-03-27T22:30:06.003" v="178"/>
          <ac:spMkLst>
            <pc:docMk/>
            <pc:sldMk cId="1765667486" sldId="264"/>
            <ac:spMk id="13" creationId="{C0BF3BF5-8695-9ECA-E60E-3E6C48131247}"/>
          </ac:spMkLst>
        </pc:spChg>
        <pc:spChg chg="add mod">
          <ac:chgData name="COREY JAMES BOCK" userId="S::cjbock@deakin.edu.au::d3d006a8-6854-4cbb-839c-993ba0c1c36f" providerId="AD" clId="Web-{179F2F4E-6241-472B-B5BF-2E549AF45552}" dt="2023-03-27T22:30:13.003" v="181" actId="20577"/>
          <ac:spMkLst>
            <pc:docMk/>
            <pc:sldMk cId="1765667486" sldId="264"/>
            <ac:spMk id="14" creationId="{AE2840E1-7798-5313-B9E9-9637CD109686}"/>
          </ac:spMkLst>
        </pc:spChg>
      </pc:sldChg>
    </pc:docChg>
  </pc:docChgLst>
  <pc:docChgLst>
    <pc:chgData name="NADAV FEDIDA" userId="S::nfedida@deakin.edu.au::6a386a63-d6dc-4fd9-894c-84a4101faef2" providerId="AD" clId="Web-{547FA7F6-4CF4-44E7-8085-5AD24F025803}"/>
    <pc:docChg chg="modSld">
      <pc:chgData name="NADAV FEDIDA" userId="S::nfedida@deakin.edu.au::6a386a63-d6dc-4fd9-894c-84a4101faef2" providerId="AD" clId="Web-{547FA7F6-4CF4-44E7-8085-5AD24F025803}" dt="2023-03-27T22:53:04.401" v="88" actId="20577"/>
      <pc:docMkLst>
        <pc:docMk/>
      </pc:docMkLst>
      <pc:sldChg chg="addSp modSp">
        <pc:chgData name="NADAV FEDIDA" userId="S::nfedida@deakin.edu.au::6a386a63-d6dc-4fd9-894c-84a4101faef2" providerId="AD" clId="Web-{547FA7F6-4CF4-44E7-8085-5AD24F025803}" dt="2023-03-27T22:53:04.401" v="88" actId="20577"/>
        <pc:sldMkLst>
          <pc:docMk/>
          <pc:sldMk cId="2076778083" sldId="270"/>
        </pc:sldMkLst>
        <pc:spChg chg="add mod">
          <ac:chgData name="NADAV FEDIDA" userId="S::nfedida@deakin.edu.au::6a386a63-d6dc-4fd9-894c-84a4101faef2" providerId="AD" clId="Web-{547FA7F6-4CF4-44E7-8085-5AD24F025803}" dt="2023-03-27T22:53:04.401" v="88" actId="20577"/>
          <ac:spMkLst>
            <pc:docMk/>
            <pc:sldMk cId="2076778083" sldId="270"/>
            <ac:spMk id="4" creationId="{A1078330-98A1-A376-94CB-B8280F0C5C6D}"/>
          </ac:spMkLst>
        </pc:spChg>
        <pc:picChg chg="mod">
          <ac:chgData name="NADAV FEDIDA" userId="S::nfedida@deakin.edu.au::6a386a63-d6dc-4fd9-894c-84a4101faef2" providerId="AD" clId="Web-{547FA7F6-4CF4-44E7-8085-5AD24F025803}" dt="2023-03-27T22:51:07.522" v="0" actId="1076"/>
          <ac:picMkLst>
            <pc:docMk/>
            <pc:sldMk cId="2076778083" sldId="270"/>
            <ac:picMk id="3" creationId="{949FC4D1-6635-65F7-09DD-8EDC021D1BF5}"/>
          </ac:picMkLst>
        </pc:picChg>
      </pc:sldChg>
    </pc:docChg>
  </pc:docChgLst>
  <pc:docChgLst>
    <pc:chgData name="KATIE MCEACHRAN" userId="S::kmceachr@deakin.edu.au::efdd60a9-647f-43dd-bc81-78f56727ee57" providerId="AD" clId="Web-{F4A75FF8-EA74-4B98-A544-A3AE9D4F9B33}"/>
    <pc:docChg chg="modSld">
      <pc:chgData name="KATIE MCEACHRAN" userId="S::kmceachr@deakin.edu.au::efdd60a9-647f-43dd-bc81-78f56727ee57" providerId="AD" clId="Web-{F4A75FF8-EA74-4B98-A544-A3AE9D4F9B33}" dt="2023-03-27T06:54:00.389" v="10" actId="14100"/>
      <pc:docMkLst>
        <pc:docMk/>
      </pc:docMkLst>
      <pc:sldChg chg="addSp modSp">
        <pc:chgData name="KATIE MCEACHRAN" userId="S::kmceachr@deakin.edu.au::efdd60a9-647f-43dd-bc81-78f56727ee57" providerId="AD" clId="Web-{F4A75FF8-EA74-4B98-A544-A3AE9D4F9B33}" dt="2023-03-27T06:54:00.389" v="10" actId="14100"/>
        <pc:sldMkLst>
          <pc:docMk/>
          <pc:sldMk cId="2076778083" sldId="270"/>
        </pc:sldMkLst>
        <pc:spChg chg="mod">
          <ac:chgData name="KATIE MCEACHRAN" userId="S::kmceachr@deakin.edu.au::efdd60a9-647f-43dd-bc81-78f56727ee57" providerId="AD" clId="Web-{F4A75FF8-EA74-4B98-A544-A3AE9D4F9B33}" dt="2023-03-27T06:49:30.430" v="3" actId="1076"/>
          <ac:spMkLst>
            <pc:docMk/>
            <pc:sldMk cId="2076778083" sldId="270"/>
            <ac:spMk id="2" creationId="{718E2155-BE94-8FCF-75F0-836E6C70A268}"/>
          </ac:spMkLst>
        </pc:spChg>
        <pc:picChg chg="add mod">
          <ac:chgData name="KATIE MCEACHRAN" userId="S::kmceachr@deakin.edu.au::efdd60a9-647f-43dd-bc81-78f56727ee57" providerId="AD" clId="Web-{F4A75FF8-EA74-4B98-A544-A3AE9D4F9B33}" dt="2023-03-27T06:54:00.389" v="10" actId="14100"/>
          <ac:picMkLst>
            <pc:docMk/>
            <pc:sldMk cId="2076778083" sldId="270"/>
            <ac:picMk id="3" creationId="{949FC4D1-6635-65F7-09DD-8EDC021D1BF5}"/>
          </ac:picMkLst>
        </pc:picChg>
      </pc:sldChg>
    </pc:docChg>
  </pc:docChgLst>
  <pc:docChgLst>
    <pc:chgData name="NADAV FEDIDA" userId="S::nfedida@deakin.edu.au::6a386a63-d6dc-4fd9-894c-84a4101faef2" providerId="AD" clId="Web-{13A9AA1F-1851-471C-88D5-5691DEB93794}"/>
    <pc:docChg chg="modSld">
      <pc:chgData name="NADAV FEDIDA" userId="S::nfedida@deakin.edu.au::6a386a63-d6dc-4fd9-894c-84a4101faef2" providerId="AD" clId="Web-{13A9AA1F-1851-471C-88D5-5691DEB93794}" dt="2023-03-27T23:10:51.799" v="563"/>
      <pc:docMkLst>
        <pc:docMk/>
      </pc:docMkLst>
      <pc:sldChg chg="modNotes">
        <pc:chgData name="NADAV FEDIDA" userId="S::nfedida@deakin.edu.au::6a386a63-d6dc-4fd9-894c-84a4101faef2" providerId="AD" clId="Web-{13A9AA1F-1851-471C-88D5-5691DEB93794}" dt="2023-03-27T23:10:51.799" v="563"/>
        <pc:sldMkLst>
          <pc:docMk/>
          <pc:sldMk cId="3551974340" sldId="266"/>
        </pc:sldMkLst>
      </pc:sldChg>
    </pc:docChg>
  </pc:docChgLst>
  <pc:docChgLst>
    <pc:chgData name="ABY SCARIA" userId="f23f3d3d-d910-4c27-80cc-827bdd8a4803" providerId="ADAL" clId="{B2CA7FC3-7497-46ED-A7B6-5CC55023BD93}"/>
    <pc:docChg chg="undo redo custSel modSld sldOrd">
      <pc:chgData name="ABY SCARIA" userId="f23f3d3d-d910-4c27-80cc-827bdd8a4803" providerId="ADAL" clId="{B2CA7FC3-7497-46ED-A7B6-5CC55023BD93}" dt="2023-03-28T00:12:35.086" v="3043" actId="20577"/>
      <pc:docMkLst>
        <pc:docMk/>
      </pc:docMkLst>
      <pc:sldChg chg="addSp modSp mod modNotesTx">
        <pc:chgData name="ABY SCARIA" userId="f23f3d3d-d910-4c27-80cc-827bdd8a4803" providerId="ADAL" clId="{B2CA7FC3-7497-46ED-A7B6-5CC55023BD93}" dt="2023-03-27T23:40:31.219" v="1646"/>
        <pc:sldMkLst>
          <pc:docMk/>
          <pc:sldMk cId="1405100528" sldId="256"/>
        </pc:sldMkLst>
        <pc:spChg chg="mod">
          <ac:chgData name="ABY SCARIA" userId="f23f3d3d-d910-4c27-80cc-827bdd8a4803" providerId="ADAL" clId="{B2CA7FC3-7497-46ED-A7B6-5CC55023BD93}" dt="2023-03-27T23:33:19.580" v="1561" actId="1076"/>
          <ac:spMkLst>
            <pc:docMk/>
            <pc:sldMk cId="1405100528" sldId="256"/>
            <ac:spMk id="7" creationId="{CCCCF47C-0982-984E-2516-11D4D2CFF8F6}"/>
          </ac:spMkLst>
        </pc:spChg>
        <pc:spChg chg="mod">
          <ac:chgData name="ABY SCARIA" userId="f23f3d3d-d910-4c27-80cc-827bdd8a4803" providerId="ADAL" clId="{B2CA7FC3-7497-46ED-A7B6-5CC55023BD93}" dt="2023-03-27T23:33:33.213" v="1563" actId="122"/>
          <ac:spMkLst>
            <pc:docMk/>
            <pc:sldMk cId="1405100528" sldId="256"/>
            <ac:spMk id="10" creationId="{95DBBE26-2D71-D780-2432-D1FB6BBB0F27}"/>
          </ac:spMkLst>
        </pc:spChg>
        <pc:spChg chg="add">
          <ac:chgData name="ABY SCARIA" userId="f23f3d3d-d910-4c27-80cc-827bdd8a4803" providerId="ADAL" clId="{B2CA7FC3-7497-46ED-A7B6-5CC55023BD93}" dt="2023-03-27T23:28:26.212" v="1555" actId="26606"/>
          <ac:spMkLst>
            <pc:docMk/>
            <pc:sldMk cId="1405100528" sldId="256"/>
            <ac:spMk id="15" creationId="{01D0AF59-99C3-4251-AB9A-C966C6AD4400}"/>
          </ac:spMkLst>
        </pc:spChg>
        <pc:spChg chg="add">
          <ac:chgData name="ABY SCARIA" userId="f23f3d3d-d910-4c27-80cc-827bdd8a4803" providerId="ADAL" clId="{B2CA7FC3-7497-46ED-A7B6-5CC55023BD93}" dt="2023-03-27T23:28:26.212" v="1555" actId="26606"/>
          <ac:spMkLst>
            <pc:docMk/>
            <pc:sldMk cId="1405100528" sldId="256"/>
            <ac:spMk id="17" creationId="{1855405F-37A2-4869-9154-F8BE3BECE6C3}"/>
          </ac:spMkLst>
        </pc:spChg>
        <pc:picChg chg="mod">
          <ac:chgData name="ABY SCARIA" userId="f23f3d3d-d910-4c27-80cc-827bdd8a4803" providerId="ADAL" clId="{B2CA7FC3-7497-46ED-A7B6-5CC55023BD93}" dt="2023-03-27T23:32:06.718" v="1557" actId="14100"/>
          <ac:picMkLst>
            <pc:docMk/>
            <pc:sldMk cId="1405100528" sldId="256"/>
            <ac:picMk id="2" creationId="{00BED3F9-0004-226E-294C-3AD314FCD264}"/>
          </ac:picMkLst>
        </pc:picChg>
        <pc:picChg chg="mod">
          <ac:chgData name="ABY SCARIA" userId="f23f3d3d-d910-4c27-80cc-827bdd8a4803" providerId="ADAL" clId="{B2CA7FC3-7497-46ED-A7B6-5CC55023BD93}" dt="2023-03-27T23:32:11.973" v="1558" actId="1076"/>
          <ac:picMkLst>
            <pc:docMk/>
            <pc:sldMk cId="1405100528" sldId="256"/>
            <ac:picMk id="3" creationId="{FFD9B2C7-5202-8CBE-B236-0B07D321E2EB}"/>
          </ac:picMkLst>
        </pc:picChg>
        <pc:picChg chg="mod">
          <ac:chgData name="ABY SCARIA" userId="f23f3d3d-d910-4c27-80cc-827bdd8a4803" providerId="ADAL" clId="{B2CA7FC3-7497-46ED-A7B6-5CC55023BD93}" dt="2023-03-27T23:28:26.212" v="1555" actId="26606"/>
          <ac:picMkLst>
            <pc:docMk/>
            <pc:sldMk cId="1405100528" sldId="256"/>
            <ac:picMk id="4" creationId="{B9E357B5-3102-DFFF-8F35-0B40771BCE6A}"/>
          </ac:picMkLst>
        </pc:picChg>
      </pc:sldChg>
      <pc:sldChg chg="modNotesTx">
        <pc:chgData name="ABY SCARIA" userId="f23f3d3d-d910-4c27-80cc-827bdd8a4803" providerId="ADAL" clId="{B2CA7FC3-7497-46ED-A7B6-5CC55023BD93}" dt="2023-03-27T23:39:03.085" v="1645" actId="20577"/>
        <pc:sldMkLst>
          <pc:docMk/>
          <pc:sldMk cId="2945256144" sldId="257"/>
        </pc:sldMkLst>
      </pc:sldChg>
      <pc:sldChg chg="modSp mod modNotesTx">
        <pc:chgData name="ABY SCARIA" userId="f23f3d3d-d910-4c27-80cc-827bdd8a4803" providerId="ADAL" clId="{B2CA7FC3-7497-46ED-A7B6-5CC55023BD93}" dt="2023-03-27T23:49:30.098" v="2047" actId="20577"/>
        <pc:sldMkLst>
          <pc:docMk/>
          <pc:sldMk cId="388184199" sldId="259"/>
        </pc:sldMkLst>
        <pc:spChg chg="mod">
          <ac:chgData name="ABY SCARIA" userId="f23f3d3d-d910-4c27-80cc-827bdd8a4803" providerId="ADAL" clId="{B2CA7FC3-7497-46ED-A7B6-5CC55023BD93}" dt="2023-03-27T23:47:20.912" v="1811" actId="20577"/>
          <ac:spMkLst>
            <pc:docMk/>
            <pc:sldMk cId="388184199" sldId="259"/>
            <ac:spMk id="6" creationId="{A38B9479-C3A6-BBEE-31A3-792D8D135CC8}"/>
          </ac:spMkLst>
        </pc:spChg>
      </pc:sldChg>
      <pc:sldChg chg="addSp delSp modSp mod modNotesTx">
        <pc:chgData name="ABY SCARIA" userId="f23f3d3d-d910-4c27-80cc-827bdd8a4803" providerId="ADAL" clId="{B2CA7FC3-7497-46ED-A7B6-5CC55023BD93}" dt="2023-03-28T00:12:35.086" v="3043" actId="20577"/>
        <pc:sldMkLst>
          <pc:docMk/>
          <pc:sldMk cId="2996952388" sldId="261"/>
        </pc:sldMkLst>
        <pc:picChg chg="del mod">
          <ac:chgData name="ABY SCARIA" userId="f23f3d3d-d910-4c27-80cc-827bdd8a4803" providerId="ADAL" clId="{B2CA7FC3-7497-46ED-A7B6-5CC55023BD93}" dt="2023-03-27T21:36:26.740" v="18" actId="478"/>
          <ac:picMkLst>
            <pc:docMk/>
            <pc:sldMk cId="2996952388" sldId="261"/>
            <ac:picMk id="3" creationId="{732A9E88-6FFD-29FB-BC40-0B6A6D46C400}"/>
          </ac:picMkLst>
        </pc:picChg>
        <pc:picChg chg="add mod">
          <ac:chgData name="ABY SCARIA" userId="f23f3d3d-d910-4c27-80cc-827bdd8a4803" providerId="ADAL" clId="{B2CA7FC3-7497-46ED-A7B6-5CC55023BD93}" dt="2023-03-27T21:41:26.519" v="22" actId="1076"/>
          <ac:picMkLst>
            <pc:docMk/>
            <pc:sldMk cId="2996952388" sldId="261"/>
            <ac:picMk id="5" creationId="{7BD5C4B4-2160-D677-5830-65B88C0EF808}"/>
          </ac:picMkLst>
        </pc:picChg>
      </pc:sldChg>
      <pc:sldChg chg="modSp mod">
        <pc:chgData name="ABY SCARIA" userId="f23f3d3d-d910-4c27-80cc-827bdd8a4803" providerId="ADAL" clId="{B2CA7FC3-7497-46ED-A7B6-5CC55023BD93}" dt="2023-03-27T21:35:52.602" v="16" actId="1036"/>
        <pc:sldMkLst>
          <pc:docMk/>
          <pc:sldMk cId="3744811701" sldId="262"/>
        </pc:sldMkLst>
        <pc:spChg chg="mod">
          <ac:chgData name="ABY SCARIA" userId="f23f3d3d-d910-4c27-80cc-827bdd8a4803" providerId="ADAL" clId="{B2CA7FC3-7497-46ED-A7B6-5CC55023BD93}" dt="2023-03-27T21:35:52.602" v="16" actId="1036"/>
          <ac:spMkLst>
            <pc:docMk/>
            <pc:sldMk cId="3744811701" sldId="262"/>
            <ac:spMk id="5" creationId="{5E92EE61-4CC3-568B-2930-2503C36E4747}"/>
          </ac:spMkLst>
        </pc:spChg>
      </pc:sldChg>
      <pc:sldChg chg="modSp mod">
        <pc:chgData name="ABY SCARIA" userId="f23f3d3d-d910-4c27-80cc-827bdd8a4803" providerId="ADAL" clId="{B2CA7FC3-7497-46ED-A7B6-5CC55023BD93}" dt="2023-03-27T22:11:44.182" v="502" actId="1076"/>
        <pc:sldMkLst>
          <pc:docMk/>
          <pc:sldMk cId="1784107204" sldId="263"/>
        </pc:sldMkLst>
        <pc:picChg chg="mod">
          <ac:chgData name="ABY SCARIA" userId="f23f3d3d-d910-4c27-80cc-827bdd8a4803" providerId="ADAL" clId="{B2CA7FC3-7497-46ED-A7B6-5CC55023BD93}" dt="2023-03-27T22:11:44.182" v="502" actId="1076"/>
          <ac:picMkLst>
            <pc:docMk/>
            <pc:sldMk cId="1784107204" sldId="263"/>
            <ac:picMk id="4" creationId="{61FFF871-6B35-A9BA-13DC-3ABB127DD2C3}"/>
          </ac:picMkLst>
        </pc:picChg>
      </pc:sldChg>
      <pc:sldChg chg="modSp mod">
        <pc:chgData name="ABY SCARIA" userId="f23f3d3d-d910-4c27-80cc-827bdd8a4803" providerId="ADAL" clId="{B2CA7FC3-7497-46ED-A7B6-5CC55023BD93}" dt="2023-03-27T23:17:56.189" v="1554" actId="1035"/>
        <pc:sldMkLst>
          <pc:docMk/>
          <pc:sldMk cId="1765667486" sldId="264"/>
        </pc:sldMkLst>
        <pc:spChg chg="mod">
          <ac:chgData name="ABY SCARIA" userId="f23f3d3d-d910-4c27-80cc-827bdd8a4803" providerId="ADAL" clId="{B2CA7FC3-7497-46ED-A7B6-5CC55023BD93}" dt="2023-03-27T23:17:36.995" v="1546" actId="1036"/>
          <ac:spMkLst>
            <pc:docMk/>
            <pc:sldMk cId="1765667486" sldId="264"/>
            <ac:spMk id="5" creationId="{CDA6B640-DDC2-2435-0900-CC0DA0D5F7F5}"/>
          </ac:spMkLst>
        </pc:spChg>
        <pc:spChg chg="mod">
          <ac:chgData name="ABY SCARIA" userId="f23f3d3d-d910-4c27-80cc-827bdd8a4803" providerId="ADAL" clId="{B2CA7FC3-7497-46ED-A7B6-5CC55023BD93}" dt="2023-03-27T23:17:46.155" v="1553" actId="1036"/>
          <ac:spMkLst>
            <pc:docMk/>
            <pc:sldMk cId="1765667486" sldId="264"/>
            <ac:spMk id="10" creationId="{C8D6E112-C31F-0C0C-3F90-E3E9F189E65E}"/>
          </ac:spMkLst>
        </pc:spChg>
        <pc:spChg chg="mod">
          <ac:chgData name="ABY SCARIA" userId="f23f3d3d-d910-4c27-80cc-827bdd8a4803" providerId="ADAL" clId="{B2CA7FC3-7497-46ED-A7B6-5CC55023BD93}" dt="2023-03-27T23:17:28.026" v="1537" actId="1035"/>
          <ac:spMkLst>
            <pc:docMk/>
            <pc:sldMk cId="1765667486" sldId="264"/>
            <ac:spMk id="11" creationId="{B7131008-5823-A82C-AB5E-75BD668E869A}"/>
          </ac:spMkLst>
        </pc:spChg>
        <pc:spChg chg="mod">
          <ac:chgData name="ABY SCARIA" userId="f23f3d3d-d910-4c27-80cc-827bdd8a4803" providerId="ADAL" clId="{B2CA7FC3-7497-46ED-A7B6-5CC55023BD93}" dt="2023-03-27T23:17:41.586" v="1550" actId="1036"/>
          <ac:spMkLst>
            <pc:docMk/>
            <pc:sldMk cId="1765667486" sldId="264"/>
            <ac:spMk id="13" creationId="{C0BF3BF5-8695-9ECA-E60E-3E6C48131247}"/>
          </ac:spMkLst>
        </pc:spChg>
        <pc:spChg chg="mod">
          <ac:chgData name="ABY SCARIA" userId="f23f3d3d-d910-4c27-80cc-827bdd8a4803" providerId="ADAL" clId="{B2CA7FC3-7497-46ED-A7B6-5CC55023BD93}" dt="2023-03-27T23:17:00.517" v="1508" actId="1035"/>
          <ac:spMkLst>
            <pc:docMk/>
            <pc:sldMk cId="1765667486" sldId="264"/>
            <ac:spMk id="17" creationId="{726EF882-EDDE-B9DC-5C61-09735AEBD182}"/>
          </ac:spMkLst>
        </pc:spChg>
        <pc:spChg chg="mod">
          <ac:chgData name="ABY SCARIA" userId="f23f3d3d-d910-4c27-80cc-827bdd8a4803" providerId="ADAL" clId="{B2CA7FC3-7497-46ED-A7B6-5CC55023BD93}" dt="2023-03-27T23:17:06.059" v="1514" actId="1035"/>
          <ac:spMkLst>
            <pc:docMk/>
            <pc:sldMk cId="1765667486" sldId="264"/>
            <ac:spMk id="18" creationId="{D9EF1CA7-B1A0-6C2E-7B72-5AECA9D932CA}"/>
          </ac:spMkLst>
        </pc:spChg>
        <pc:spChg chg="mod">
          <ac:chgData name="ABY SCARIA" userId="f23f3d3d-d910-4c27-80cc-827bdd8a4803" providerId="ADAL" clId="{B2CA7FC3-7497-46ED-A7B6-5CC55023BD93}" dt="2023-03-27T23:17:13.067" v="1520" actId="1035"/>
          <ac:spMkLst>
            <pc:docMk/>
            <pc:sldMk cId="1765667486" sldId="264"/>
            <ac:spMk id="20" creationId="{C3DCE58F-30B7-A041-7386-50146D0DFF1A}"/>
          </ac:spMkLst>
        </pc:spChg>
        <pc:spChg chg="mod">
          <ac:chgData name="ABY SCARIA" userId="f23f3d3d-d910-4c27-80cc-827bdd8a4803" providerId="ADAL" clId="{B2CA7FC3-7497-46ED-A7B6-5CC55023BD93}" dt="2023-03-27T23:17:56.189" v="1554" actId="1035"/>
          <ac:spMkLst>
            <pc:docMk/>
            <pc:sldMk cId="1765667486" sldId="264"/>
            <ac:spMk id="21" creationId="{BBDB31BF-B738-4E38-301B-ACCFA97D95DA}"/>
          </ac:spMkLst>
        </pc:spChg>
      </pc:sldChg>
      <pc:sldChg chg="addSp delSp modSp mod setBg">
        <pc:chgData name="ABY SCARIA" userId="f23f3d3d-d910-4c27-80cc-827bdd8a4803" providerId="ADAL" clId="{B2CA7FC3-7497-46ED-A7B6-5CC55023BD93}" dt="2023-03-27T22:26:15.249" v="1330" actId="26606"/>
        <pc:sldMkLst>
          <pc:docMk/>
          <pc:sldMk cId="715599331" sldId="265"/>
        </pc:sldMkLst>
        <pc:spChg chg="mod">
          <ac:chgData name="ABY SCARIA" userId="f23f3d3d-d910-4c27-80cc-827bdd8a4803" providerId="ADAL" clId="{B2CA7FC3-7497-46ED-A7B6-5CC55023BD93}" dt="2023-03-27T22:26:15.249" v="1330" actId="26606"/>
          <ac:spMkLst>
            <pc:docMk/>
            <pc:sldMk cId="715599331" sldId="265"/>
            <ac:spMk id="2" creationId="{7634D55E-B80A-FBA4-0C43-0F6048BEE109}"/>
          </ac:spMkLst>
        </pc:spChg>
        <pc:spChg chg="add del mod">
          <ac:chgData name="ABY SCARIA" userId="f23f3d3d-d910-4c27-80cc-827bdd8a4803" providerId="ADAL" clId="{B2CA7FC3-7497-46ED-A7B6-5CC55023BD93}" dt="2023-03-27T22:26:15.249" v="1330" actId="26606"/>
          <ac:spMkLst>
            <pc:docMk/>
            <pc:sldMk cId="715599331" sldId="265"/>
            <ac:spMk id="4" creationId="{351E1E37-6A91-C100-0659-EA40E3B88361}"/>
          </ac:spMkLst>
        </pc:spChg>
        <pc:spChg chg="add del">
          <ac:chgData name="ABY SCARIA" userId="f23f3d3d-d910-4c27-80cc-827bdd8a4803" providerId="ADAL" clId="{B2CA7FC3-7497-46ED-A7B6-5CC55023BD93}" dt="2023-03-27T22:25:24.547" v="1325" actId="26606"/>
          <ac:spMkLst>
            <pc:docMk/>
            <pc:sldMk cId="715599331" sldId="265"/>
            <ac:spMk id="11" creationId="{2E442304-DDBD-4F7B-8017-36BCC863FB40}"/>
          </ac:spMkLst>
        </pc:spChg>
        <pc:spChg chg="add del">
          <ac:chgData name="ABY SCARIA" userId="f23f3d3d-d910-4c27-80cc-827bdd8a4803" providerId="ADAL" clId="{B2CA7FC3-7497-46ED-A7B6-5CC55023BD93}" dt="2023-03-27T22:25:24.547" v="1325" actId="26606"/>
          <ac:spMkLst>
            <pc:docMk/>
            <pc:sldMk cId="715599331" sldId="265"/>
            <ac:spMk id="13" creationId="{5E107275-3853-46FD-A241-DE4355A42675}"/>
          </ac:spMkLst>
        </pc:spChg>
        <pc:spChg chg="add del">
          <ac:chgData name="ABY SCARIA" userId="f23f3d3d-d910-4c27-80cc-827bdd8a4803" providerId="ADAL" clId="{B2CA7FC3-7497-46ED-A7B6-5CC55023BD93}" dt="2023-03-27T22:25:28.117" v="1327" actId="26606"/>
          <ac:spMkLst>
            <pc:docMk/>
            <pc:sldMk cId="715599331" sldId="265"/>
            <ac:spMk id="21" creationId="{2F3856E9-4239-4EE7-A372-FDCF4882FDF6}"/>
          </ac:spMkLst>
        </pc:spChg>
        <pc:spChg chg="add del">
          <ac:chgData name="ABY SCARIA" userId="f23f3d3d-d910-4c27-80cc-827bdd8a4803" providerId="ADAL" clId="{B2CA7FC3-7497-46ED-A7B6-5CC55023BD93}" dt="2023-03-27T22:25:28.117" v="1327" actId="26606"/>
          <ac:spMkLst>
            <pc:docMk/>
            <pc:sldMk cId="715599331" sldId="265"/>
            <ac:spMk id="22" creationId="{CCC9CDCF-90F8-42B0-BD0A-794C52688098}"/>
          </ac:spMkLst>
        </pc:spChg>
        <pc:spChg chg="add del">
          <ac:chgData name="ABY SCARIA" userId="f23f3d3d-d910-4c27-80cc-827bdd8a4803" providerId="ADAL" clId="{B2CA7FC3-7497-46ED-A7B6-5CC55023BD93}" dt="2023-03-27T22:26:15.229" v="1329" actId="26606"/>
          <ac:spMkLst>
            <pc:docMk/>
            <pc:sldMk cId="715599331" sldId="265"/>
            <ac:spMk id="25" creationId="{BACC6370-2D7E-4714-9D71-7542949D7D5D}"/>
          </ac:spMkLst>
        </pc:spChg>
        <pc:spChg chg="add del">
          <ac:chgData name="ABY SCARIA" userId="f23f3d3d-d910-4c27-80cc-827bdd8a4803" providerId="ADAL" clId="{B2CA7FC3-7497-46ED-A7B6-5CC55023BD93}" dt="2023-03-27T22:26:15.229" v="1329" actId="26606"/>
          <ac:spMkLst>
            <pc:docMk/>
            <pc:sldMk cId="715599331" sldId="265"/>
            <ac:spMk id="26" creationId="{F68B3F68-107C-434F-AA38-110D5EA91B85}"/>
          </ac:spMkLst>
        </pc:spChg>
        <pc:spChg chg="add del">
          <ac:chgData name="ABY SCARIA" userId="f23f3d3d-d910-4c27-80cc-827bdd8a4803" providerId="ADAL" clId="{B2CA7FC3-7497-46ED-A7B6-5CC55023BD93}" dt="2023-03-27T22:26:15.229" v="1329" actId="26606"/>
          <ac:spMkLst>
            <pc:docMk/>
            <pc:sldMk cId="715599331" sldId="265"/>
            <ac:spMk id="27" creationId="{AAD0DBB9-1A4B-4391-81D4-CB19F9AB918A}"/>
          </ac:spMkLst>
        </pc:spChg>
        <pc:spChg chg="add del">
          <ac:chgData name="ABY SCARIA" userId="f23f3d3d-d910-4c27-80cc-827bdd8a4803" providerId="ADAL" clId="{B2CA7FC3-7497-46ED-A7B6-5CC55023BD93}" dt="2023-03-27T22:26:15.229" v="1329" actId="26606"/>
          <ac:spMkLst>
            <pc:docMk/>
            <pc:sldMk cId="715599331" sldId="265"/>
            <ac:spMk id="28" creationId="{063BBA22-50EA-4C4D-BE05-F1CE4E63AA56}"/>
          </ac:spMkLst>
        </pc:spChg>
        <pc:spChg chg="add">
          <ac:chgData name="ABY SCARIA" userId="f23f3d3d-d910-4c27-80cc-827bdd8a4803" providerId="ADAL" clId="{B2CA7FC3-7497-46ED-A7B6-5CC55023BD93}" dt="2023-03-27T22:26:15.249" v="1330" actId="26606"/>
          <ac:spMkLst>
            <pc:docMk/>
            <pc:sldMk cId="715599331" sldId="265"/>
            <ac:spMk id="31" creationId="{2E442304-DDBD-4F7B-8017-36BCC863FB40}"/>
          </ac:spMkLst>
        </pc:spChg>
        <pc:spChg chg="add">
          <ac:chgData name="ABY SCARIA" userId="f23f3d3d-d910-4c27-80cc-827bdd8a4803" providerId="ADAL" clId="{B2CA7FC3-7497-46ED-A7B6-5CC55023BD93}" dt="2023-03-27T22:26:15.249" v="1330" actId="26606"/>
          <ac:spMkLst>
            <pc:docMk/>
            <pc:sldMk cId="715599331" sldId="265"/>
            <ac:spMk id="32" creationId="{5E107275-3853-46FD-A241-DE4355A42675}"/>
          </ac:spMkLst>
        </pc:spChg>
        <pc:grpChg chg="add del">
          <ac:chgData name="ABY SCARIA" userId="f23f3d3d-d910-4c27-80cc-827bdd8a4803" providerId="ADAL" clId="{B2CA7FC3-7497-46ED-A7B6-5CC55023BD93}" dt="2023-03-27T22:25:28.117" v="1327" actId="26606"/>
          <ac:grpSpMkLst>
            <pc:docMk/>
            <pc:sldMk cId="715599331" sldId="265"/>
            <ac:grpSpMk id="15" creationId="{C07D05FE-3FB8-4314-A050-9AB40814D714}"/>
          </ac:grpSpMkLst>
        </pc:grpChg>
        <pc:graphicFrameChg chg="add del">
          <ac:chgData name="ABY SCARIA" userId="f23f3d3d-d910-4c27-80cc-827bdd8a4803" providerId="ADAL" clId="{B2CA7FC3-7497-46ED-A7B6-5CC55023BD93}" dt="2023-03-27T22:25:24.547" v="1325" actId="26606"/>
          <ac:graphicFrameMkLst>
            <pc:docMk/>
            <pc:sldMk cId="715599331" sldId="265"/>
            <ac:graphicFrameMk id="7" creationId="{B7C541F3-E270-208E-A3B4-CC2F9A9D2A96}"/>
          </ac:graphicFrameMkLst>
        </pc:graphicFrameChg>
        <pc:graphicFrameChg chg="add del">
          <ac:chgData name="ABY SCARIA" userId="f23f3d3d-d910-4c27-80cc-827bdd8a4803" providerId="ADAL" clId="{B2CA7FC3-7497-46ED-A7B6-5CC55023BD93}" dt="2023-03-27T22:25:28.117" v="1327" actId="26606"/>
          <ac:graphicFrameMkLst>
            <pc:docMk/>
            <pc:sldMk cId="715599331" sldId="265"/>
            <ac:graphicFrameMk id="23" creationId="{5DCD99CC-778D-593B-2346-050BFC8CBA64}"/>
          </ac:graphicFrameMkLst>
        </pc:graphicFrameChg>
        <pc:graphicFrameChg chg="add del">
          <ac:chgData name="ABY SCARIA" userId="f23f3d3d-d910-4c27-80cc-827bdd8a4803" providerId="ADAL" clId="{B2CA7FC3-7497-46ED-A7B6-5CC55023BD93}" dt="2023-03-27T22:26:15.229" v="1329" actId="26606"/>
          <ac:graphicFrameMkLst>
            <pc:docMk/>
            <pc:sldMk cId="715599331" sldId="265"/>
            <ac:graphicFrameMk id="29" creationId="{12257409-B7BD-7F5E-6014-E3E35010124E}"/>
          </ac:graphicFrameMkLst>
        </pc:graphicFrameChg>
        <pc:graphicFrameChg chg="add">
          <ac:chgData name="ABY SCARIA" userId="f23f3d3d-d910-4c27-80cc-827bdd8a4803" providerId="ADAL" clId="{B2CA7FC3-7497-46ED-A7B6-5CC55023BD93}" dt="2023-03-27T22:26:15.249" v="1330" actId="26606"/>
          <ac:graphicFrameMkLst>
            <pc:docMk/>
            <pc:sldMk cId="715599331" sldId="265"/>
            <ac:graphicFrameMk id="33" creationId="{B7C541F3-E270-208E-A3B4-CC2F9A9D2A96}"/>
          </ac:graphicFrameMkLst>
        </pc:graphicFrameChg>
      </pc:sldChg>
      <pc:sldChg chg="addSp modSp mod">
        <pc:chgData name="ABY SCARIA" userId="f23f3d3d-d910-4c27-80cc-827bdd8a4803" providerId="ADAL" clId="{B2CA7FC3-7497-46ED-A7B6-5CC55023BD93}" dt="2023-03-27T22:07:36.136" v="333" actId="1076"/>
        <pc:sldMkLst>
          <pc:docMk/>
          <pc:sldMk cId="3551974340" sldId="266"/>
        </pc:sldMkLst>
        <pc:spChg chg="mod">
          <ac:chgData name="ABY SCARIA" userId="f23f3d3d-d910-4c27-80cc-827bdd8a4803" providerId="ADAL" clId="{B2CA7FC3-7497-46ED-A7B6-5CC55023BD93}" dt="2023-03-27T22:07:36.136" v="333" actId="1076"/>
          <ac:spMkLst>
            <pc:docMk/>
            <pc:sldMk cId="3551974340" sldId="266"/>
            <ac:spMk id="9" creationId="{191900CE-E1E6-5773-561A-B5011A9F6302}"/>
          </ac:spMkLst>
        </pc:spChg>
        <pc:picChg chg="mod">
          <ac:chgData name="ABY SCARIA" userId="f23f3d3d-d910-4c27-80cc-827bdd8a4803" providerId="ADAL" clId="{B2CA7FC3-7497-46ED-A7B6-5CC55023BD93}" dt="2023-03-27T22:05:41.064" v="327" actId="1035"/>
          <ac:picMkLst>
            <pc:docMk/>
            <pc:sldMk cId="3551974340" sldId="266"/>
            <ac:picMk id="2" creationId="{0B0B1293-A094-42FF-E8A5-89095690A764}"/>
          </ac:picMkLst>
        </pc:picChg>
        <pc:picChg chg="add mod">
          <ac:chgData name="ABY SCARIA" userId="f23f3d3d-d910-4c27-80cc-827bdd8a4803" providerId="ADAL" clId="{B2CA7FC3-7497-46ED-A7B6-5CC55023BD93}" dt="2023-03-27T22:07:31.057" v="332" actId="1076"/>
          <ac:picMkLst>
            <pc:docMk/>
            <pc:sldMk cId="3551974340" sldId="266"/>
            <ac:picMk id="4" creationId="{07FDAB21-D49A-05FC-B66D-40A812AAEA92}"/>
          </ac:picMkLst>
        </pc:picChg>
      </pc:sldChg>
      <pc:sldChg chg="addSp delSp modSp mod modNotesTx">
        <pc:chgData name="ABY SCARIA" userId="f23f3d3d-d910-4c27-80cc-827bdd8a4803" providerId="ADAL" clId="{B2CA7FC3-7497-46ED-A7B6-5CC55023BD93}" dt="2023-03-27T22:17:12.920" v="819" actId="20577"/>
        <pc:sldMkLst>
          <pc:docMk/>
          <pc:sldMk cId="395549507" sldId="267"/>
        </pc:sldMkLst>
        <pc:spChg chg="mod">
          <ac:chgData name="ABY SCARIA" userId="f23f3d3d-d910-4c27-80cc-827bdd8a4803" providerId="ADAL" clId="{B2CA7FC3-7497-46ED-A7B6-5CC55023BD93}" dt="2023-03-27T21:55:57.174" v="260" actId="1076"/>
          <ac:spMkLst>
            <pc:docMk/>
            <pc:sldMk cId="395549507" sldId="267"/>
            <ac:spMk id="3" creationId="{BE806A4F-6B39-3AD0-7F8F-B5D10B537CB0}"/>
          </ac:spMkLst>
        </pc:spChg>
        <pc:picChg chg="mod">
          <ac:chgData name="ABY SCARIA" userId="f23f3d3d-d910-4c27-80cc-827bdd8a4803" providerId="ADAL" clId="{B2CA7FC3-7497-46ED-A7B6-5CC55023BD93}" dt="2023-03-27T21:56:18.352" v="276" actId="1035"/>
          <ac:picMkLst>
            <pc:docMk/>
            <pc:sldMk cId="395549507" sldId="267"/>
            <ac:picMk id="2" creationId="{54686A3A-B5ED-50D5-32AE-C00B83FEB7F4}"/>
          </ac:picMkLst>
        </pc:picChg>
        <pc:picChg chg="add del mod">
          <ac:chgData name="ABY SCARIA" userId="f23f3d3d-d910-4c27-80cc-827bdd8a4803" providerId="ADAL" clId="{B2CA7FC3-7497-46ED-A7B6-5CC55023BD93}" dt="2023-03-27T21:54:55.971" v="240" actId="478"/>
          <ac:picMkLst>
            <pc:docMk/>
            <pc:sldMk cId="395549507" sldId="267"/>
            <ac:picMk id="5" creationId="{8BB8BA49-ED76-D165-F0E4-CAC59E3679F4}"/>
          </ac:picMkLst>
        </pc:picChg>
        <pc:picChg chg="add mod">
          <ac:chgData name="ABY SCARIA" userId="f23f3d3d-d910-4c27-80cc-827bdd8a4803" providerId="ADAL" clId="{B2CA7FC3-7497-46ED-A7B6-5CC55023BD93}" dt="2023-03-27T21:56:25.512" v="278" actId="1076"/>
          <ac:picMkLst>
            <pc:docMk/>
            <pc:sldMk cId="395549507" sldId="267"/>
            <ac:picMk id="9" creationId="{1F526572-375D-4E79-A742-575202992800}"/>
          </ac:picMkLst>
        </pc:picChg>
      </pc:sldChg>
      <pc:sldChg chg="addSp modSp mod ord modNotesTx">
        <pc:chgData name="ABY SCARIA" userId="f23f3d3d-d910-4c27-80cc-827bdd8a4803" providerId="ADAL" clId="{B2CA7FC3-7497-46ED-A7B6-5CC55023BD93}" dt="2023-03-27T22:50:46.167" v="1337"/>
        <pc:sldMkLst>
          <pc:docMk/>
          <pc:sldMk cId="4029850271" sldId="268"/>
        </pc:sldMkLst>
        <pc:spChg chg="mod">
          <ac:chgData name="ABY SCARIA" userId="f23f3d3d-d910-4c27-80cc-827bdd8a4803" providerId="ADAL" clId="{B2CA7FC3-7497-46ED-A7B6-5CC55023BD93}" dt="2023-03-27T22:00:00.070" v="289" actId="1076"/>
          <ac:spMkLst>
            <pc:docMk/>
            <pc:sldMk cId="4029850271" sldId="268"/>
            <ac:spMk id="4" creationId="{F1951F1B-EED6-4785-A7C7-396642B094D7}"/>
          </ac:spMkLst>
        </pc:spChg>
        <pc:picChg chg="add mod">
          <ac:chgData name="ABY SCARIA" userId="f23f3d3d-d910-4c27-80cc-827bdd8a4803" providerId="ADAL" clId="{B2CA7FC3-7497-46ED-A7B6-5CC55023BD93}" dt="2023-03-27T21:59:40.576" v="288" actId="1076"/>
          <ac:picMkLst>
            <pc:docMk/>
            <pc:sldMk cId="4029850271" sldId="268"/>
            <ac:picMk id="3" creationId="{FA651CB9-77C7-F012-F875-8327D71F2FED}"/>
          </ac:picMkLst>
        </pc:picChg>
        <pc:picChg chg="mod">
          <ac:chgData name="ABY SCARIA" userId="f23f3d3d-d910-4c27-80cc-827bdd8a4803" providerId="ADAL" clId="{B2CA7FC3-7497-46ED-A7B6-5CC55023BD93}" dt="2023-03-27T22:27:12.041" v="1335" actId="1076"/>
          <ac:picMkLst>
            <pc:docMk/>
            <pc:sldMk cId="4029850271" sldId="268"/>
            <ac:picMk id="5" creationId="{503444CF-03DE-CD42-DBCF-8E8E64FC6D6B}"/>
          </ac:picMkLst>
        </pc:picChg>
      </pc:sldChg>
      <pc:sldChg chg="addSp delSp modSp mod">
        <pc:chgData name="ABY SCARIA" userId="f23f3d3d-d910-4c27-80cc-827bdd8a4803" providerId="ADAL" clId="{B2CA7FC3-7497-46ED-A7B6-5CC55023BD93}" dt="2023-03-27T22:22:35.647" v="1323" actId="1035"/>
        <pc:sldMkLst>
          <pc:docMk/>
          <pc:sldMk cId="3599334199" sldId="269"/>
        </pc:sldMkLst>
        <pc:spChg chg="mod">
          <ac:chgData name="ABY SCARIA" userId="f23f3d3d-d910-4c27-80cc-827bdd8a4803" providerId="ADAL" clId="{B2CA7FC3-7497-46ED-A7B6-5CC55023BD93}" dt="2023-03-27T22:22:35.647" v="1323" actId="1035"/>
          <ac:spMkLst>
            <pc:docMk/>
            <pc:sldMk cId="3599334199" sldId="269"/>
            <ac:spMk id="2" creationId="{D8464A2A-4F50-0E5A-DD70-A12325FA7029}"/>
          </ac:spMkLst>
        </pc:spChg>
        <pc:picChg chg="mod">
          <ac:chgData name="ABY SCARIA" userId="f23f3d3d-d910-4c27-80cc-827bdd8a4803" providerId="ADAL" clId="{B2CA7FC3-7497-46ED-A7B6-5CC55023BD93}" dt="2023-03-27T21:50:21.847" v="214" actId="1076"/>
          <ac:picMkLst>
            <pc:docMk/>
            <pc:sldMk cId="3599334199" sldId="269"/>
            <ac:picMk id="4" creationId="{8CC68C56-161A-FC6A-39EF-45E44050FDC6}"/>
          </ac:picMkLst>
        </pc:picChg>
        <pc:picChg chg="add del mod">
          <ac:chgData name="ABY SCARIA" userId="f23f3d3d-d910-4c27-80cc-827bdd8a4803" providerId="ADAL" clId="{B2CA7FC3-7497-46ED-A7B6-5CC55023BD93}" dt="2023-03-27T21:52:32.354" v="220" actId="478"/>
          <ac:picMkLst>
            <pc:docMk/>
            <pc:sldMk cId="3599334199" sldId="269"/>
            <ac:picMk id="5" creationId="{8CC9B2D3-ED0C-9496-C79F-8ACD225EA6D3}"/>
          </ac:picMkLst>
        </pc:picChg>
        <pc:picChg chg="add mod">
          <ac:chgData name="ABY SCARIA" userId="f23f3d3d-d910-4c27-80cc-827bdd8a4803" providerId="ADAL" clId="{B2CA7FC3-7497-46ED-A7B6-5CC55023BD93}" dt="2023-03-27T22:22:24.358" v="1280" actId="1036"/>
          <ac:picMkLst>
            <pc:docMk/>
            <pc:sldMk cId="3599334199" sldId="269"/>
            <ac:picMk id="9" creationId="{CEE50E46-4457-D639-FFC3-29190439EC4E}"/>
          </ac:picMkLst>
        </pc:picChg>
      </pc:sldChg>
      <pc:sldChg chg="addSp modSp mod modNotesTx">
        <pc:chgData name="ABY SCARIA" userId="f23f3d3d-d910-4c27-80cc-827bdd8a4803" providerId="ADAL" clId="{B2CA7FC3-7497-46ED-A7B6-5CC55023BD93}" dt="2023-03-27T23:06:50.779" v="1388"/>
        <pc:sldMkLst>
          <pc:docMk/>
          <pc:sldMk cId="2076778083" sldId="270"/>
        </pc:sldMkLst>
        <pc:spChg chg="mod">
          <ac:chgData name="ABY SCARIA" userId="f23f3d3d-d910-4c27-80cc-827bdd8a4803" providerId="ADAL" clId="{B2CA7FC3-7497-46ED-A7B6-5CC55023BD93}" dt="2023-03-27T22:02:49.772" v="298" actId="1076"/>
          <ac:spMkLst>
            <pc:docMk/>
            <pc:sldMk cId="2076778083" sldId="270"/>
            <ac:spMk id="2" creationId="{718E2155-BE94-8FCF-75F0-836E6C70A268}"/>
          </ac:spMkLst>
        </pc:spChg>
        <pc:picChg chg="mod">
          <ac:chgData name="ABY SCARIA" userId="f23f3d3d-d910-4c27-80cc-827bdd8a4803" providerId="ADAL" clId="{B2CA7FC3-7497-46ED-A7B6-5CC55023BD93}" dt="2023-03-27T22:03:09.763" v="299" actId="1076"/>
          <ac:picMkLst>
            <pc:docMk/>
            <pc:sldMk cId="2076778083" sldId="270"/>
            <ac:picMk id="3" creationId="{949FC4D1-6635-65F7-09DD-8EDC021D1BF5}"/>
          </ac:picMkLst>
        </pc:picChg>
        <pc:picChg chg="add mod">
          <ac:chgData name="ABY SCARIA" userId="f23f3d3d-d910-4c27-80cc-827bdd8a4803" providerId="ADAL" clId="{B2CA7FC3-7497-46ED-A7B6-5CC55023BD93}" dt="2023-03-27T22:05:05.392" v="317" actId="1037"/>
          <ac:picMkLst>
            <pc:docMk/>
            <pc:sldMk cId="2076778083" sldId="270"/>
            <ac:picMk id="5" creationId="{F0916C77-CA6F-F9D7-8449-ECFD61DF8043}"/>
          </ac:picMkLst>
        </pc:picChg>
      </pc:sldChg>
      <pc:sldChg chg="addSp modSp mod">
        <pc:chgData name="ABY SCARIA" userId="f23f3d3d-d910-4c27-80cc-827bdd8a4803" providerId="ADAL" clId="{B2CA7FC3-7497-46ED-A7B6-5CC55023BD93}" dt="2023-03-27T22:05:12.142" v="319" actId="164"/>
        <pc:sldMkLst>
          <pc:docMk/>
          <pc:sldMk cId="2163143604" sldId="271"/>
        </pc:sldMkLst>
        <pc:spChg chg="mod">
          <ac:chgData name="ABY SCARIA" userId="f23f3d3d-d910-4c27-80cc-827bdd8a4803" providerId="ADAL" clId="{B2CA7FC3-7497-46ED-A7B6-5CC55023BD93}" dt="2023-03-27T22:05:12.142" v="319" actId="164"/>
          <ac:spMkLst>
            <pc:docMk/>
            <pc:sldMk cId="2163143604" sldId="271"/>
            <ac:spMk id="6" creationId="{4A16B5E5-3052-1C3D-C9CB-19A32E1846F3}"/>
          </ac:spMkLst>
        </pc:spChg>
        <pc:spChg chg="mod">
          <ac:chgData name="ABY SCARIA" userId="f23f3d3d-d910-4c27-80cc-827bdd8a4803" providerId="ADAL" clId="{B2CA7FC3-7497-46ED-A7B6-5CC55023BD93}" dt="2023-03-27T22:05:12.142" v="319" actId="164"/>
          <ac:spMkLst>
            <pc:docMk/>
            <pc:sldMk cId="2163143604" sldId="271"/>
            <ac:spMk id="10" creationId="{0267803E-F9F0-A374-7486-772E64C11B01}"/>
          </ac:spMkLst>
        </pc:spChg>
        <pc:spChg chg="mod">
          <ac:chgData name="ABY SCARIA" userId="f23f3d3d-d910-4c27-80cc-827bdd8a4803" providerId="ADAL" clId="{B2CA7FC3-7497-46ED-A7B6-5CC55023BD93}" dt="2023-03-27T22:05:12.142" v="319" actId="164"/>
          <ac:spMkLst>
            <pc:docMk/>
            <pc:sldMk cId="2163143604" sldId="271"/>
            <ac:spMk id="11" creationId="{6A59254E-535E-E8C8-DAA8-7E838D2AB9EE}"/>
          </ac:spMkLst>
        </pc:spChg>
        <pc:spChg chg="mod">
          <ac:chgData name="ABY SCARIA" userId="f23f3d3d-d910-4c27-80cc-827bdd8a4803" providerId="ADAL" clId="{B2CA7FC3-7497-46ED-A7B6-5CC55023BD93}" dt="2023-03-27T22:05:12.142" v="319" actId="164"/>
          <ac:spMkLst>
            <pc:docMk/>
            <pc:sldMk cId="2163143604" sldId="271"/>
            <ac:spMk id="12" creationId="{8CD7FC12-D202-A3FD-B438-587CE4FA4348}"/>
          </ac:spMkLst>
        </pc:spChg>
        <pc:spChg chg="mod">
          <ac:chgData name="ABY SCARIA" userId="f23f3d3d-d910-4c27-80cc-827bdd8a4803" providerId="ADAL" clId="{B2CA7FC3-7497-46ED-A7B6-5CC55023BD93}" dt="2023-03-27T22:05:12.142" v="319" actId="164"/>
          <ac:spMkLst>
            <pc:docMk/>
            <pc:sldMk cId="2163143604" sldId="271"/>
            <ac:spMk id="15" creationId="{209DA0CD-36A0-5A6A-A329-D12D9DABA1EF}"/>
          </ac:spMkLst>
        </pc:spChg>
        <pc:spChg chg="mod">
          <ac:chgData name="ABY SCARIA" userId="f23f3d3d-d910-4c27-80cc-827bdd8a4803" providerId="ADAL" clId="{B2CA7FC3-7497-46ED-A7B6-5CC55023BD93}" dt="2023-03-27T22:05:12.142" v="319" actId="164"/>
          <ac:spMkLst>
            <pc:docMk/>
            <pc:sldMk cId="2163143604" sldId="271"/>
            <ac:spMk id="16" creationId="{093FA21B-34BB-225F-A058-361BFD63FEE3}"/>
          </ac:spMkLst>
        </pc:spChg>
        <pc:spChg chg="mod">
          <ac:chgData name="ABY SCARIA" userId="f23f3d3d-d910-4c27-80cc-827bdd8a4803" providerId="ADAL" clId="{B2CA7FC3-7497-46ED-A7B6-5CC55023BD93}" dt="2023-03-27T22:05:12.142" v="319" actId="164"/>
          <ac:spMkLst>
            <pc:docMk/>
            <pc:sldMk cId="2163143604" sldId="271"/>
            <ac:spMk id="17" creationId="{1643D1D3-9105-A217-9EDC-80108F2EE6E4}"/>
          </ac:spMkLst>
        </pc:spChg>
        <pc:spChg chg="mod">
          <ac:chgData name="ABY SCARIA" userId="f23f3d3d-d910-4c27-80cc-827bdd8a4803" providerId="ADAL" clId="{B2CA7FC3-7497-46ED-A7B6-5CC55023BD93}" dt="2023-03-27T22:05:12.142" v="319" actId="164"/>
          <ac:spMkLst>
            <pc:docMk/>
            <pc:sldMk cId="2163143604" sldId="271"/>
            <ac:spMk id="18" creationId="{3AD10244-7213-2718-D619-4E78261A93AF}"/>
          </ac:spMkLst>
        </pc:spChg>
        <pc:spChg chg="mod">
          <ac:chgData name="ABY SCARIA" userId="f23f3d3d-d910-4c27-80cc-827bdd8a4803" providerId="ADAL" clId="{B2CA7FC3-7497-46ED-A7B6-5CC55023BD93}" dt="2023-03-27T22:05:12.142" v="319" actId="164"/>
          <ac:spMkLst>
            <pc:docMk/>
            <pc:sldMk cId="2163143604" sldId="271"/>
            <ac:spMk id="19" creationId="{B652AB0E-A803-2AFA-EDCF-6EB67454D2ED}"/>
          </ac:spMkLst>
        </pc:spChg>
        <pc:spChg chg="mod">
          <ac:chgData name="ABY SCARIA" userId="f23f3d3d-d910-4c27-80cc-827bdd8a4803" providerId="ADAL" clId="{B2CA7FC3-7497-46ED-A7B6-5CC55023BD93}" dt="2023-03-27T22:05:12.142" v="319" actId="164"/>
          <ac:spMkLst>
            <pc:docMk/>
            <pc:sldMk cId="2163143604" sldId="271"/>
            <ac:spMk id="22" creationId="{5CEB2A34-FD12-B68A-B420-7F230BF9833B}"/>
          </ac:spMkLst>
        </pc:spChg>
        <pc:spChg chg="mod">
          <ac:chgData name="ABY SCARIA" userId="f23f3d3d-d910-4c27-80cc-827bdd8a4803" providerId="ADAL" clId="{B2CA7FC3-7497-46ED-A7B6-5CC55023BD93}" dt="2023-03-27T22:05:12.142" v="319" actId="164"/>
          <ac:spMkLst>
            <pc:docMk/>
            <pc:sldMk cId="2163143604" sldId="271"/>
            <ac:spMk id="23" creationId="{DF108326-036C-2067-F031-C4362FAEBCF0}"/>
          </ac:spMkLst>
        </pc:spChg>
        <pc:spChg chg="mod">
          <ac:chgData name="ABY SCARIA" userId="f23f3d3d-d910-4c27-80cc-827bdd8a4803" providerId="ADAL" clId="{B2CA7FC3-7497-46ED-A7B6-5CC55023BD93}" dt="2023-03-27T22:05:12.142" v="319" actId="164"/>
          <ac:spMkLst>
            <pc:docMk/>
            <pc:sldMk cId="2163143604" sldId="271"/>
            <ac:spMk id="24" creationId="{E21D56D7-5878-D07B-CF18-E28152403A64}"/>
          </ac:spMkLst>
        </pc:spChg>
        <pc:spChg chg="mod">
          <ac:chgData name="ABY SCARIA" userId="f23f3d3d-d910-4c27-80cc-827bdd8a4803" providerId="ADAL" clId="{B2CA7FC3-7497-46ED-A7B6-5CC55023BD93}" dt="2023-03-27T22:05:12.142" v="319" actId="164"/>
          <ac:spMkLst>
            <pc:docMk/>
            <pc:sldMk cId="2163143604" sldId="271"/>
            <ac:spMk id="25" creationId="{8FC16A5B-9600-A577-92E7-F9502659709E}"/>
          </ac:spMkLst>
        </pc:spChg>
        <pc:spChg chg="mod">
          <ac:chgData name="ABY SCARIA" userId="f23f3d3d-d910-4c27-80cc-827bdd8a4803" providerId="ADAL" clId="{B2CA7FC3-7497-46ED-A7B6-5CC55023BD93}" dt="2023-03-27T22:05:12.142" v="319" actId="164"/>
          <ac:spMkLst>
            <pc:docMk/>
            <pc:sldMk cId="2163143604" sldId="271"/>
            <ac:spMk id="26" creationId="{3C5ED764-2116-3AF9-39A9-BBC7AD8CC814}"/>
          </ac:spMkLst>
        </pc:spChg>
        <pc:spChg chg="mod">
          <ac:chgData name="ABY SCARIA" userId="f23f3d3d-d910-4c27-80cc-827bdd8a4803" providerId="ADAL" clId="{B2CA7FC3-7497-46ED-A7B6-5CC55023BD93}" dt="2023-03-27T22:05:12.142" v="319" actId="164"/>
          <ac:spMkLst>
            <pc:docMk/>
            <pc:sldMk cId="2163143604" sldId="271"/>
            <ac:spMk id="29" creationId="{1320E814-6C4B-7EE3-9625-C370FF03B9B0}"/>
          </ac:spMkLst>
        </pc:spChg>
        <pc:spChg chg="mod">
          <ac:chgData name="ABY SCARIA" userId="f23f3d3d-d910-4c27-80cc-827bdd8a4803" providerId="ADAL" clId="{B2CA7FC3-7497-46ED-A7B6-5CC55023BD93}" dt="2023-03-27T22:05:12.142" v="319" actId="164"/>
          <ac:spMkLst>
            <pc:docMk/>
            <pc:sldMk cId="2163143604" sldId="271"/>
            <ac:spMk id="30" creationId="{6881CE4E-7FEB-C350-9A40-0A04A60FA0AB}"/>
          </ac:spMkLst>
        </pc:spChg>
        <pc:spChg chg="mod">
          <ac:chgData name="ABY SCARIA" userId="f23f3d3d-d910-4c27-80cc-827bdd8a4803" providerId="ADAL" clId="{B2CA7FC3-7497-46ED-A7B6-5CC55023BD93}" dt="2023-03-27T22:05:12.142" v="319" actId="164"/>
          <ac:spMkLst>
            <pc:docMk/>
            <pc:sldMk cId="2163143604" sldId="271"/>
            <ac:spMk id="31" creationId="{0B3A89FE-4DF5-5EF5-687A-DD24170E76DB}"/>
          </ac:spMkLst>
        </pc:spChg>
        <pc:spChg chg="mod">
          <ac:chgData name="ABY SCARIA" userId="f23f3d3d-d910-4c27-80cc-827bdd8a4803" providerId="ADAL" clId="{B2CA7FC3-7497-46ED-A7B6-5CC55023BD93}" dt="2023-03-27T22:05:12.142" v="319" actId="164"/>
          <ac:spMkLst>
            <pc:docMk/>
            <pc:sldMk cId="2163143604" sldId="271"/>
            <ac:spMk id="32" creationId="{F4C884DD-22FB-B266-C16C-1EDFE36BC245}"/>
          </ac:spMkLst>
        </pc:spChg>
        <pc:spChg chg="mod">
          <ac:chgData name="ABY SCARIA" userId="f23f3d3d-d910-4c27-80cc-827bdd8a4803" providerId="ADAL" clId="{B2CA7FC3-7497-46ED-A7B6-5CC55023BD93}" dt="2023-03-27T22:05:12.142" v="319" actId="164"/>
          <ac:spMkLst>
            <pc:docMk/>
            <pc:sldMk cId="2163143604" sldId="271"/>
            <ac:spMk id="33" creationId="{C25C7861-EB6B-A6E5-26F7-1EA417471808}"/>
          </ac:spMkLst>
        </pc:spChg>
        <pc:spChg chg="mod">
          <ac:chgData name="ABY SCARIA" userId="f23f3d3d-d910-4c27-80cc-827bdd8a4803" providerId="ADAL" clId="{B2CA7FC3-7497-46ED-A7B6-5CC55023BD93}" dt="2023-03-27T22:05:12.142" v="319" actId="164"/>
          <ac:spMkLst>
            <pc:docMk/>
            <pc:sldMk cId="2163143604" sldId="271"/>
            <ac:spMk id="34" creationId="{41EF66E4-9316-0BD9-398A-892CCF08236C}"/>
          </ac:spMkLst>
        </pc:spChg>
        <pc:spChg chg="mod">
          <ac:chgData name="ABY SCARIA" userId="f23f3d3d-d910-4c27-80cc-827bdd8a4803" providerId="ADAL" clId="{B2CA7FC3-7497-46ED-A7B6-5CC55023BD93}" dt="2023-03-27T22:05:12.142" v="319" actId="164"/>
          <ac:spMkLst>
            <pc:docMk/>
            <pc:sldMk cId="2163143604" sldId="271"/>
            <ac:spMk id="35" creationId="{01402791-626C-D55D-3FAD-D238A2C561E6}"/>
          </ac:spMkLst>
        </pc:spChg>
        <pc:spChg chg="mod">
          <ac:chgData name="ABY SCARIA" userId="f23f3d3d-d910-4c27-80cc-827bdd8a4803" providerId="ADAL" clId="{B2CA7FC3-7497-46ED-A7B6-5CC55023BD93}" dt="2023-03-27T22:05:12.142" v="319" actId="164"/>
          <ac:spMkLst>
            <pc:docMk/>
            <pc:sldMk cId="2163143604" sldId="271"/>
            <ac:spMk id="36" creationId="{F5C44A06-BAC5-F7AA-62AD-3184E8EACF75}"/>
          </ac:spMkLst>
        </pc:spChg>
        <pc:grpChg chg="add mod">
          <ac:chgData name="ABY SCARIA" userId="f23f3d3d-d910-4c27-80cc-827bdd8a4803" providerId="ADAL" clId="{B2CA7FC3-7497-46ED-A7B6-5CC55023BD93}" dt="2023-03-27T22:05:12.142" v="319" actId="164"/>
          <ac:grpSpMkLst>
            <pc:docMk/>
            <pc:sldMk cId="2163143604" sldId="271"/>
            <ac:grpSpMk id="3" creationId="{CDA6A2B1-58E8-99E9-D35A-5A3E48127006}"/>
          </ac:grpSpMkLst>
        </pc:grpChg>
        <pc:grpChg chg="mod">
          <ac:chgData name="ABY SCARIA" userId="f23f3d3d-d910-4c27-80cc-827bdd8a4803" providerId="ADAL" clId="{B2CA7FC3-7497-46ED-A7B6-5CC55023BD93}" dt="2023-03-27T22:05:12.142" v="319" actId="164"/>
          <ac:grpSpMkLst>
            <pc:docMk/>
            <pc:sldMk cId="2163143604" sldId="271"/>
            <ac:grpSpMk id="13" creationId="{03C18B18-FA64-4B91-6BE3-EEFEFAABFF3D}"/>
          </ac:grpSpMkLst>
        </pc:grpChg>
        <pc:grpChg chg="mod">
          <ac:chgData name="ABY SCARIA" userId="f23f3d3d-d910-4c27-80cc-827bdd8a4803" providerId="ADAL" clId="{B2CA7FC3-7497-46ED-A7B6-5CC55023BD93}" dt="2023-03-27T22:05:12.142" v="319" actId="164"/>
          <ac:grpSpMkLst>
            <pc:docMk/>
            <pc:sldMk cId="2163143604" sldId="271"/>
            <ac:grpSpMk id="20" creationId="{9955C000-E439-BB04-DC5A-4AC4A118E865}"/>
          </ac:grpSpMkLst>
        </pc:grpChg>
        <pc:grpChg chg="mod">
          <ac:chgData name="ABY SCARIA" userId="f23f3d3d-d910-4c27-80cc-827bdd8a4803" providerId="ADAL" clId="{B2CA7FC3-7497-46ED-A7B6-5CC55023BD93}" dt="2023-03-27T22:05:12.142" v="319" actId="164"/>
          <ac:grpSpMkLst>
            <pc:docMk/>
            <pc:sldMk cId="2163143604" sldId="271"/>
            <ac:grpSpMk id="27" creationId="{8F2F08AF-A70E-3880-4647-670C605DF47A}"/>
          </ac:grpSpMkLst>
        </pc:grpChg>
        <pc:picChg chg="mod">
          <ac:chgData name="ABY SCARIA" userId="f23f3d3d-d910-4c27-80cc-827bdd8a4803" providerId="ADAL" clId="{B2CA7FC3-7497-46ED-A7B6-5CC55023BD93}" dt="2023-03-27T22:05:12.142" v="319" actId="164"/>
          <ac:picMkLst>
            <pc:docMk/>
            <pc:sldMk cId="2163143604" sldId="271"/>
            <ac:picMk id="9" creationId="{E24C4FD3-BAF5-D811-4217-1AC063F70F1B}"/>
          </ac:picMkLst>
        </pc:picChg>
        <pc:picChg chg="mod">
          <ac:chgData name="ABY SCARIA" userId="f23f3d3d-d910-4c27-80cc-827bdd8a4803" providerId="ADAL" clId="{B2CA7FC3-7497-46ED-A7B6-5CC55023BD93}" dt="2023-03-27T22:05:12.142" v="319" actId="164"/>
          <ac:picMkLst>
            <pc:docMk/>
            <pc:sldMk cId="2163143604" sldId="271"/>
            <ac:picMk id="14" creationId="{AE2CA1AA-B4C4-8BCA-E13D-DA65D4AD7C82}"/>
          </ac:picMkLst>
        </pc:picChg>
        <pc:picChg chg="mod">
          <ac:chgData name="ABY SCARIA" userId="f23f3d3d-d910-4c27-80cc-827bdd8a4803" providerId="ADAL" clId="{B2CA7FC3-7497-46ED-A7B6-5CC55023BD93}" dt="2023-03-27T22:05:12.142" v="319" actId="164"/>
          <ac:picMkLst>
            <pc:docMk/>
            <pc:sldMk cId="2163143604" sldId="271"/>
            <ac:picMk id="21" creationId="{8DA5C64F-1E4E-49C0-3A06-501E09385A81}"/>
          </ac:picMkLst>
        </pc:picChg>
        <pc:picChg chg="mod">
          <ac:chgData name="ABY SCARIA" userId="f23f3d3d-d910-4c27-80cc-827bdd8a4803" providerId="ADAL" clId="{B2CA7FC3-7497-46ED-A7B6-5CC55023BD93}" dt="2023-03-27T22:05:12.142" v="319" actId="164"/>
          <ac:picMkLst>
            <pc:docMk/>
            <pc:sldMk cId="2163143604" sldId="271"/>
            <ac:picMk id="28" creationId="{1E01CF33-54CB-CF61-F4DA-32D7F3534EAE}"/>
          </ac:picMkLst>
        </pc:picChg>
      </pc:sldChg>
    </pc:docChg>
  </pc:docChgLst>
  <pc:docChgLst>
    <pc:chgData name="COREY JAMES BOCK" userId="S::cjbock@deakin.edu.au::d3d006a8-6854-4cbb-839c-993ba0c1c36f" providerId="AD" clId="Web-{3856C943-7808-4A0C-80FC-95BD9D716210}"/>
    <pc:docChg chg="modSld">
      <pc:chgData name="COREY JAMES BOCK" userId="S::cjbock@deakin.edu.au::d3d006a8-6854-4cbb-839c-993ba0c1c36f" providerId="AD" clId="Web-{3856C943-7808-4A0C-80FC-95BD9D716210}" dt="2023-03-27T22:22:33.809" v="675"/>
      <pc:docMkLst>
        <pc:docMk/>
      </pc:docMkLst>
      <pc:sldChg chg="addSp modSp">
        <pc:chgData name="COREY JAMES BOCK" userId="S::cjbock@deakin.edu.au::d3d006a8-6854-4cbb-839c-993ba0c1c36f" providerId="AD" clId="Web-{3856C943-7808-4A0C-80FC-95BD9D716210}" dt="2023-03-27T22:22:33.809" v="675"/>
        <pc:sldMkLst>
          <pc:docMk/>
          <pc:sldMk cId="2163143604" sldId="271"/>
        </pc:sldMkLst>
        <pc:spChg chg="mod">
          <ac:chgData name="COREY JAMES BOCK" userId="S::cjbock@deakin.edu.au::d3d006a8-6854-4cbb-839c-993ba0c1c36f" providerId="AD" clId="Web-{3856C943-7808-4A0C-80FC-95BD9D716210}" dt="2023-03-27T22:17:52.128" v="46" actId="1076"/>
          <ac:spMkLst>
            <pc:docMk/>
            <pc:sldMk cId="2163143604" sldId="271"/>
            <ac:spMk id="6" creationId="{4A16B5E5-3052-1C3D-C9CB-19A32E1846F3}"/>
          </ac:spMkLst>
        </pc:spChg>
        <pc:spChg chg="add mod">
          <ac:chgData name="COREY JAMES BOCK" userId="S::cjbock@deakin.edu.au::d3d006a8-6854-4cbb-839c-993ba0c1c36f" providerId="AD" clId="Web-{3856C943-7808-4A0C-80FC-95BD9D716210}" dt="2023-03-27T22:20:59.056" v="357" actId="1076"/>
          <ac:spMkLst>
            <pc:docMk/>
            <pc:sldMk cId="2163143604" sldId="271"/>
            <ac:spMk id="7" creationId="{034E91C4-8576-4074-0B5F-FD383C5BF314}"/>
          </ac:spMkLst>
        </pc:spChg>
        <pc:spChg chg="mod">
          <ac:chgData name="COREY JAMES BOCK" userId="S::cjbock@deakin.edu.au::d3d006a8-6854-4cbb-839c-993ba0c1c36f" providerId="AD" clId="Web-{3856C943-7808-4A0C-80FC-95BD9D716210}" dt="2023-03-27T22:18:02.738" v="48" actId="1076"/>
          <ac:spMkLst>
            <pc:docMk/>
            <pc:sldMk cId="2163143604" sldId="271"/>
            <ac:spMk id="10" creationId="{0267803E-F9F0-A374-7486-772E64C11B01}"/>
          </ac:spMkLst>
        </pc:spChg>
        <pc:spChg chg="mod">
          <ac:chgData name="COREY JAMES BOCK" userId="S::cjbock@deakin.edu.au::d3d006a8-6854-4cbb-839c-993ba0c1c36f" providerId="AD" clId="Web-{3856C943-7808-4A0C-80FC-95BD9D716210}" dt="2023-03-27T22:18:02.769" v="49" actId="1076"/>
          <ac:spMkLst>
            <pc:docMk/>
            <pc:sldMk cId="2163143604" sldId="271"/>
            <ac:spMk id="11" creationId="{6A59254E-535E-E8C8-DAA8-7E838D2AB9EE}"/>
          </ac:spMkLst>
        </pc:spChg>
        <pc:spChg chg="mod">
          <ac:chgData name="COREY JAMES BOCK" userId="S::cjbock@deakin.edu.au::d3d006a8-6854-4cbb-839c-993ba0c1c36f" providerId="AD" clId="Web-{3856C943-7808-4A0C-80FC-95BD9D716210}" dt="2023-03-27T22:15:53.906" v="18" actId="14100"/>
          <ac:spMkLst>
            <pc:docMk/>
            <pc:sldMk cId="2163143604" sldId="271"/>
            <ac:spMk id="12" creationId="{8CD7FC12-D202-A3FD-B438-587CE4FA4348}"/>
          </ac:spMkLst>
        </pc:spChg>
        <pc:spChg chg="mod">
          <ac:chgData name="COREY JAMES BOCK" userId="S::cjbock@deakin.edu.au::d3d006a8-6854-4cbb-839c-993ba0c1c36f" providerId="AD" clId="Web-{3856C943-7808-4A0C-80FC-95BD9D716210}" dt="2023-03-27T22:17:39.784" v="41" actId="1076"/>
          <ac:spMkLst>
            <pc:docMk/>
            <pc:sldMk cId="2163143604" sldId="271"/>
            <ac:spMk id="16" creationId="{093FA21B-34BB-225F-A058-361BFD63FEE3}"/>
          </ac:spMkLst>
        </pc:spChg>
        <pc:spChg chg="mod">
          <ac:chgData name="COREY JAMES BOCK" userId="S::cjbock@deakin.edu.au::d3d006a8-6854-4cbb-839c-993ba0c1c36f" providerId="AD" clId="Web-{3856C943-7808-4A0C-80FC-95BD9D716210}" dt="2023-03-27T22:17:39.815" v="42" actId="1076"/>
          <ac:spMkLst>
            <pc:docMk/>
            <pc:sldMk cId="2163143604" sldId="271"/>
            <ac:spMk id="17" creationId="{1643D1D3-9105-A217-9EDC-80108F2EE6E4}"/>
          </ac:spMkLst>
        </pc:spChg>
        <pc:spChg chg="mod">
          <ac:chgData name="COREY JAMES BOCK" userId="S::cjbock@deakin.edu.au::d3d006a8-6854-4cbb-839c-993ba0c1c36f" providerId="AD" clId="Web-{3856C943-7808-4A0C-80FC-95BD9D716210}" dt="2023-03-27T22:17:29.549" v="39" actId="1076"/>
          <ac:spMkLst>
            <pc:docMk/>
            <pc:sldMk cId="2163143604" sldId="271"/>
            <ac:spMk id="18" creationId="{3AD10244-7213-2718-D619-4E78261A93AF}"/>
          </ac:spMkLst>
        </pc:spChg>
        <pc:spChg chg="mod">
          <ac:chgData name="COREY JAMES BOCK" userId="S::cjbock@deakin.edu.au::d3d006a8-6854-4cbb-839c-993ba0c1c36f" providerId="AD" clId="Web-{3856C943-7808-4A0C-80FC-95BD9D716210}" dt="2023-03-27T22:16:14.391" v="24" actId="14100"/>
          <ac:spMkLst>
            <pc:docMk/>
            <pc:sldMk cId="2163143604" sldId="271"/>
            <ac:spMk id="19" creationId="{B652AB0E-A803-2AFA-EDCF-6EB67454D2ED}"/>
          </ac:spMkLst>
        </pc:spChg>
        <pc:spChg chg="mod">
          <ac:chgData name="COREY JAMES BOCK" userId="S::cjbock@deakin.edu.au::d3d006a8-6854-4cbb-839c-993ba0c1c36f" providerId="AD" clId="Web-{3856C943-7808-4A0C-80FC-95BD9D716210}" dt="2023-03-27T22:16:17.781" v="25" actId="1076"/>
          <ac:spMkLst>
            <pc:docMk/>
            <pc:sldMk cId="2163143604" sldId="271"/>
            <ac:spMk id="23" creationId="{DF108326-036C-2067-F031-C4362FAEBCF0}"/>
          </ac:spMkLst>
        </pc:spChg>
        <pc:spChg chg="mod">
          <ac:chgData name="COREY JAMES BOCK" userId="S::cjbock@deakin.edu.au::d3d006a8-6854-4cbb-839c-993ba0c1c36f" providerId="AD" clId="Web-{3856C943-7808-4A0C-80FC-95BD9D716210}" dt="2023-03-27T22:16:51.564" v="31" actId="1076"/>
          <ac:spMkLst>
            <pc:docMk/>
            <pc:sldMk cId="2163143604" sldId="271"/>
            <ac:spMk id="24" creationId="{E21D56D7-5878-D07B-CF18-E28152403A64}"/>
          </ac:spMkLst>
        </pc:spChg>
        <pc:spChg chg="mod">
          <ac:chgData name="COREY JAMES BOCK" userId="S::cjbock@deakin.edu.au::d3d006a8-6854-4cbb-839c-993ba0c1c36f" providerId="AD" clId="Web-{3856C943-7808-4A0C-80FC-95BD9D716210}" dt="2023-03-27T22:16:45.813" v="30" actId="1076"/>
          <ac:spMkLst>
            <pc:docMk/>
            <pc:sldMk cId="2163143604" sldId="271"/>
            <ac:spMk id="25" creationId="{8FC16A5B-9600-A577-92E7-F9502659709E}"/>
          </ac:spMkLst>
        </pc:spChg>
        <pc:spChg chg="mod">
          <ac:chgData name="COREY JAMES BOCK" userId="S::cjbock@deakin.edu.au::d3d006a8-6854-4cbb-839c-993ba0c1c36f" providerId="AD" clId="Web-{3856C943-7808-4A0C-80FC-95BD9D716210}" dt="2023-03-27T22:16:10.797" v="23" actId="14100"/>
          <ac:spMkLst>
            <pc:docMk/>
            <pc:sldMk cId="2163143604" sldId="271"/>
            <ac:spMk id="26" creationId="{3C5ED764-2116-3AF9-39A9-BBC7AD8CC814}"/>
          </ac:spMkLst>
        </pc:spChg>
        <pc:spChg chg="mod">
          <ac:chgData name="COREY JAMES BOCK" userId="S::cjbock@deakin.edu.au::d3d006a8-6854-4cbb-839c-993ba0c1c36f" providerId="AD" clId="Web-{3856C943-7808-4A0C-80FC-95BD9D716210}" dt="2023-03-27T22:16:55.392" v="32" actId="1076"/>
          <ac:spMkLst>
            <pc:docMk/>
            <pc:sldMk cId="2163143604" sldId="271"/>
            <ac:spMk id="30" creationId="{6881CE4E-7FEB-C350-9A40-0A04A60FA0AB}"/>
          </ac:spMkLst>
        </pc:spChg>
        <pc:spChg chg="mod">
          <ac:chgData name="COREY JAMES BOCK" userId="S::cjbock@deakin.edu.au::d3d006a8-6854-4cbb-839c-993ba0c1c36f" providerId="AD" clId="Web-{3856C943-7808-4A0C-80FC-95BD9D716210}" dt="2023-03-27T22:17:09.283" v="36" actId="1076"/>
          <ac:spMkLst>
            <pc:docMk/>
            <pc:sldMk cId="2163143604" sldId="271"/>
            <ac:spMk id="31" creationId="{0B3A89FE-4DF5-5EF5-687A-DD24170E76DB}"/>
          </ac:spMkLst>
        </pc:spChg>
        <pc:spChg chg="mod">
          <ac:chgData name="COREY JAMES BOCK" userId="S::cjbock@deakin.edu.au::d3d006a8-6854-4cbb-839c-993ba0c1c36f" providerId="AD" clId="Web-{3856C943-7808-4A0C-80FC-95BD9D716210}" dt="2023-03-27T22:17:09.252" v="35" actId="1076"/>
          <ac:spMkLst>
            <pc:docMk/>
            <pc:sldMk cId="2163143604" sldId="271"/>
            <ac:spMk id="32" creationId="{F4C884DD-22FB-B266-C16C-1EDFE36BC245}"/>
          </ac:spMkLst>
        </pc:spChg>
        <pc:spChg chg="mod">
          <ac:chgData name="COREY JAMES BOCK" userId="S::cjbock@deakin.edu.au::d3d006a8-6854-4cbb-839c-993ba0c1c36f" providerId="AD" clId="Web-{3856C943-7808-4A0C-80FC-95BD9D716210}" dt="2023-03-27T22:17:42.315" v="43" actId="1076"/>
          <ac:spMkLst>
            <pc:docMk/>
            <pc:sldMk cId="2163143604" sldId="271"/>
            <ac:spMk id="33" creationId="{C25C7861-EB6B-A6E5-26F7-1EA417471808}"/>
          </ac:spMkLst>
        </pc:spChg>
        <pc:spChg chg="mod">
          <ac:chgData name="COREY JAMES BOCK" userId="S::cjbock@deakin.edu.au::d3d006a8-6854-4cbb-839c-993ba0c1c36f" providerId="AD" clId="Web-{3856C943-7808-4A0C-80FC-95BD9D716210}" dt="2023-03-27T22:17:46.597" v="44" actId="1076"/>
          <ac:spMkLst>
            <pc:docMk/>
            <pc:sldMk cId="2163143604" sldId="271"/>
            <ac:spMk id="34" creationId="{41EF66E4-9316-0BD9-398A-892CCF08236C}"/>
          </ac:spMkLst>
        </pc:spChg>
        <pc:spChg chg="mod">
          <ac:chgData name="COREY JAMES BOCK" userId="S::cjbock@deakin.edu.au::d3d006a8-6854-4cbb-839c-993ba0c1c36f" providerId="AD" clId="Web-{3856C943-7808-4A0C-80FC-95BD9D716210}" dt="2023-03-27T22:17:49.050" v="45" actId="1076"/>
          <ac:spMkLst>
            <pc:docMk/>
            <pc:sldMk cId="2163143604" sldId="271"/>
            <ac:spMk id="35" creationId="{01402791-626C-D55D-3FAD-D238A2C561E6}"/>
          </ac:spMkLst>
        </pc:spChg>
        <pc:spChg chg="mod">
          <ac:chgData name="COREY JAMES BOCK" userId="S::cjbock@deakin.edu.au::d3d006a8-6854-4cbb-839c-993ba0c1c36f" providerId="AD" clId="Web-{3856C943-7808-4A0C-80FC-95BD9D716210}" dt="2023-03-27T22:18:07.504" v="50" actId="1076"/>
          <ac:spMkLst>
            <pc:docMk/>
            <pc:sldMk cId="2163143604" sldId="271"/>
            <ac:spMk id="36" creationId="{F5C44A06-BAC5-F7AA-62AD-3184E8EACF75}"/>
          </ac:spMkLst>
        </pc:spChg>
        <pc:grpChg chg="mod">
          <ac:chgData name="COREY JAMES BOCK" userId="S::cjbock@deakin.edu.au::d3d006a8-6854-4cbb-839c-993ba0c1c36f" providerId="AD" clId="Web-{3856C943-7808-4A0C-80FC-95BD9D716210}" dt="2023-03-27T22:15:50.218" v="1" actId="1076"/>
          <ac:grpSpMkLst>
            <pc:docMk/>
            <pc:sldMk cId="2163143604" sldId="271"/>
            <ac:grpSpMk id="13" creationId="{03C18B18-FA64-4B91-6BE3-EEFEFAABFF3D}"/>
          </ac:grpSpMkLst>
        </pc:grpChg>
        <pc:grpChg chg="mod">
          <ac:chgData name="COREY JAMES BOCK" userId="S::cjbock@deakin.edu.au::d3d006a8-6854-4cbb-839c-993ba0c1c36f" providerId="AD" clId="Web-{3856C943-7808-4A0C-80FC-95BD9D716210}" dt="2023-03-27T22:15:50.343" v="6" actId="1076"/>
          <ac:grpSpMkLst>
            <pc:docMk/>
            <pc:sldMk cId="2163143604" sldId="271"/>
            <ac:grpSpMk id="20" creationId="{9955C000-E439-BB04-DC5A-4AC4A118E865}"/>
          </ac:grpSpMkLst>
        </pc:grpChg>
        <pc:grpChg chg="mod">
          <ac:chgData name="COREY JAMES BOCK" userId="S::cjbock@deakin.edu.au::d3d006a8-6854-4cbb-839c-993ba0c1c36f" providerId="AD" clId="Web-{3856C943-7808-4A0C-80FC-95BD9D716210}" dt="2023-03-27T22:15:50.484" v="11" actId="1076"/>
          <ac:grpSpMkLst>
            <pc:docMk/>
            <pc:sldMk cId="2163143604" sldId="271"/>
            <ac:grpSpMk id="27" creationId="{8F2F08AF-A70E-3880-4647-670C605DF47A}"/>
          </ac:grpSpMkLst>
        </pc:grpChg>
        <pc:graphicFrameChg chg="add mod modGraphic">
          <ac:chgData name="COREY JAMES BOCK" userId="S::cjbock@deakin.edu.au::d3d006a8-6854-4cbb-839c-993ba0c1c36f" providerId="AD" clId="Web-{3856C943-7808-4A0C-80FC-95BD9D716210}" dt="2023-03-27T22:22:33.809" v="675"/>
          <ac:graphicFrameMkLst>
            <pc:docMk/>
            <pc:sldMk cId="2163143604" sldId="271"/>
            <ac:graphicFrameMk id="3" creationId="{C06C4D13-EE37-5532-DDE5-ECCDFB4808B0}"/>
          </ac:graphicFrameMkLst>
        </pc:graphicFrameChg>
        <pc:picChg chg="mod">
          <ac:chgData name="COREY JAMES BOCK" userId="S::cjbock@deakin.edu.au::d3d006a8-6854-4cbb-839c-993ba0c1c36f" providerId="AD" clId="Web-{3856C943-7808-4A0C-80FC-95BD9D716210}" dt="2023-03-27T22:18:02.706" v="47" actId="1076"/>
          <ac:picMkLst>
            <pc:docMk/>
            <pc:sldMk cId="2163143604" sldId="271"/>
            <ac:picMk id="9" creationId="{E24C4FD3-BAF5-D811-4217-1AC063F70F1B}"/>
          </ac:picMkLst>
        </pc:picChg>
      </pc:sldChg>
    </pc:docChg>
  </pc:docChgLst>
  <pc:docChgLst>
    <pc:chgData name="NADAV FEDIDA" userId="S::nfedida@deakin.edu.au::6a386a63-d6dc-4fd9-894c-84a4101faef2" providerId="AD" clId="Web-{9AED3889-3C88-461A-88D5-DF0D465BD21D}"/>
    <pc:docChg chg="modSld">
      <pc:chgData name="NADAV FEDIDA" userId="S::nfedida@deakin.edu.au::6a386a63-d6dc-4fd9-894c-84a4101faef2" providerId="AD" clId="Web-{9AED3889-3C88-461A-88D5-DF0D465BD21D}" dt="2023-03-27T23:38:28.511" v="1493"/>
      <pc:docMkLst>
        <pc:docMk/>
      </pc:docMkLst>
      <pc:sldChg chg="modNotes">
        <pc:chgData name="NADAV FEDIDA" userId="S::nfedida@deakin.edu.au::6a386a63-d6dc-4fd9-894c-84a4101faef2" providerId="AD" clId="Web-{9AED3889-3C88-461A-88D5-DF0D465BD21D}" dt="2023-03-27T23:21:47.911" v="21"/>
        <pc:sldMkLst>
          <pc:docMk/>
          <pc:sldMk cId="2945256144" sldId="257"/>
        </pc:sldMkLst>
      </pc:sldChg>
      <pc:sldChg chg="modNotes">
        <pc:chgData name="NADAV FEDIDA" userId="S::nfedida@deakin.edu.au::6a386a63-d6dc-4fd9-894c-84a4101faef2" providerId="AD" clId="Web-{9AED3889-3C88-461A-88D5-DF0D465BD21D}" dt="2023-03-27T23:22:29.818" v="107"/>
        <pc:sldMkLst>
          <pc:docMk/>
          <pc:sldMk cId="3153671118" sldId="258"/>
        </pc:sldMkLst>
      </pc:sldChg>
      <pc:sldChg chg="modNotes">
        <pc:chgData name="NADAV FEDIDA" userId="S::nfedida@deakin.edu.au::6a386a63-d6dc-4fd9-894c-84a4101faef2" providerId="AD" clId="Web-{9AED3889-3C88-461A-88D5-DF0D465BD21D}" dt="2023-03-27T23:29:49.234" v="1070"/>
        <pc:sldMkLst>
          <pc:docMk/>
          <pc:sldMk cId="2891220308" sldId="260"/>
        </pc:sldMkLst>
      </pc:sldChg>
      <pc:sldChg chg="modNotes">
        <pc:chgData name="NADAV FEDIDA" userId="S::nfedida@deakin.edu.au::6a386a63-d6dc-4fd9-894c-84a4101faef2" providerId="AD" clId="Web-{9AED3889-3C88-461A-88D5-DF0D465BD21D}" dt="2023-03-27T23:24:23.289" v="348"/>
        <pc:sldMkLst>
          <pc:docMk/>
          <pc:sldMk cId="3744811701" sldId="262"/>
        </pc:sldMkLst>
      </pc:sldChg>
      <pc:sldChg chg="modNotes">
        <pc:chgData name="NADAV FEDIDA" userId="S::nfedida@deakin.edu.au::6a386a63-d6dc-4fd9-894c-84a4101faef2" providerId="AD" clId="Web-{9AED3889-3C88-461A-88D5-DF0D465BD21D}" dt="2023-03-27T23:27:48.091" v="832"/>
        <pc:sldMkLst>
          <pc:docMk/>
          <pc:sldMk cId="1765667486" sldId="264"/>
        </pc:sldMkLst>
      </pc:sldChg>
      <pc:sldChg chg="modNotes">
        <pc:chgData name="NADAV FEDIDA" userId="S::nfedida@deakin.edu.au::6a386a63-d6dc-4fd9-894c-84a4101faef2" providerId="AD" clId="Web-{9AED3889-3C88-461A-88D5-DF0D465BD21D}" dt="2023-03-27T23:38:28.511" v="1493"/>
        <pc:sldMkLst>
          <pc:docMk/>
          <pc:sldMk cId="3551974340" sldId="266"/>
        </pc:sldMkLst>
      </pc:sldChg>
      <pc:sldChg chg="modNotes">
        <pc:chgData name="NADAV FEDIDA" userId="S::nfedida@deakin.edu.au::6a386a63-d6dc-4fd9-894c-84a4101faef2" providerId="AD" clId="Web-{9AED3889-3C88-461A-88D5-DF0D465BD21D}" dt="2023-03-27T23:34:59.116" v="1421"/>
        <pc:sldMkLst>
          <pc:docMk/>
          <pc:sldMk cId="3599334199" sldId="269"/>
        </pc:sldMkLst>
      </pc:sldChg>
      <pc:sldChg chg="modNotes">
        <pc:chgData name="NADAV FEDIDA" userId="S::nfedida@deakin.edu.au::6a386a63-d6dc-4fd9-894c-84a4101faef2" providerId="AD" clId="Web-{9AED3889-3C88-461A-88D5-DF0D465BD21D}" dt="2023-03-27T23:36:55.618" v="1426"/>
        <pc:sldMkLst>
          <pc:docMk/>
          <pc:sldMk cId="2163143604" sldId="27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352482-808A-422D-AAAC-A2CD1DFD3BD5}"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BD953806-03D7-4C7A-8C7C-76E3ADBED0D6}">
      <dgm:prSet/>
      <dgm:spPr/>
      <dgm:t>
        <a:bodyPr/>
        <a:lstStyle/>
        <a:p>
          <a:r>
            <a:rPr lang="en-AU"/>
            <a:t>Team allocation  - Completed</a:t>
          </a:r>
          <a:endParaRPr lang="en-US"/>
        </a:p>
      </dgm:t>
    </dgm:pt>
    <dgm:pt modelId="{30888A39-8BA3-496B-BB66-9C4CDF29313F}" type="parTrans" cxnId="{F733449E-3AD0-4352-AEF2-5429227F086C}">
      <dgm:prSet/>
      <dgm:spPr/>
      <dgm:t>
        <a:bodyPr/>
        <a:lstStyle/>
        <a:p>
          <a:endParaRPr lang="en-US"/>
        </a:p>
      </dgm:t>
    </dgm:pt>
    <dgm:pt modelId="{FD151DC1-F9B8-4B5C-A795-6D5E88126BE5}" type="sibTrans" cxnId="{F733449E-3AD0-4352-AEF2-5429227F086C}">
      <dgm:prSet/>
      <dgm:spPr/>
      <dgm:t>
        <a:bodyPr/>
        <a:lstStyle/>
        <a:p>
          <a:endParaRPr lang="en-US"/>
        </a:p>
      </dgm:t>
    </dgm:pt>
    <dgm:pt modelId="{05D8E80A-2F7E-44AA-9FD8-FE80234F9AA1}">
      <dgm:prSet/>
      <dgm:spPr/>
      <dgm:t>
        <a:bodyPr/>
        <a:lstStyle/>
        <a:p>
          <a:r>
            <a:rPr lang="en-AU"/>
            <a:t>T1 MVP  - Finalized the MVP </a:t>
          </a:r>
          <a:endParaRPr lang="en-US"/>
        </a:p>
      </dgm:t>
    </dgm:pt>
    <dgm:pt modelId="{8B37870C-7AAD-4BB2-8012-0C48F9CC0989}" type="parTrans" cxnId="{E29E3BFF-6D95-47F6-A026-76F298BDA2C6}">
      <dgm:prSet/>
      <dgm:spPr/>
      <dgm:t>
        <a:bodyPr/>
        <a:lstStyle/>
        <a:p>
          <a:endParaRPr lang="en-US"/>
        </a:p>
      </dgm:t>
    </dgm:pt>
    <dgm:pt modelId="{B849EFEB-AAE8-4DAD-8E5F-572C64F0B6BA}" type="sibTrans" cxnId="{E29E3BFF-6D95-47F6-A026-76F298BDA2C6}">
      <dgm:prSet/>
      <dgm:spPr/>
      <dgm:t>
        <a:bodyPr/>
        <a:lstStyle/>
        <a:p>
          <a:endParaRPr lang="en-US"/>
        </a:p>
      </dgm:t>
    </dgm:pt>
    <dgm:pt modelId="{9023231F-2545-4E7D-ADEA-4C38BF385816}">
      <dgm:prSet/>
      <dgm:spPr/>
      <dgm:t>
        <a:bodyPr/>
        <a:lstStyle/>
        <a:p>
          <a:r>
            <a:rPr lang="en-AU"/>
            <a:t>T1 Sprint Road Map  - Completed </a:t>
          </a:r>
          <a:endParaRPr lang="en-US"/>
        </a:p>
      </dgm:t>
    </dgm:pt>
    <dgm:pt modelId="{3DB7A682-21F9-472A-AE28-C3A831779B0F}" type="parTrans" cxnId="{A992CE57-FB38-4059-B920-196DB9015768}">
      <dgm:prSet/>
      <dgm:spPr/>
      <dgm:t>
        <a:bodyPr/>
        <a:lstStyle/>
        <a:p>
          <a:endParaRPr lang="en-US"/>
        </a:p>
      </dgm:t>
    </dgm:pt>
    <dgm:pt modelId="{1D5E2EE9-BA3D-4F81-9A5F-CDB415E8C075}" type="sibTrans" cxnId="{A992CE57-FB38-4059-B920-196DB9015768}">
      <dgm:prSet/>
      <dgm:spPr/>
      <dgm:t>
        <a:bodyPr/>
        <a:lstStyle/>
        <a:p>
          <a:endParaRPr lang="en-US"/>
        </a:p>
      </dgm:t>
    </dgm:pt>
    <dgm:pt modelId="{F94BBB88-93B6-4A97-90CE-0C46C0F93083}">
      <dgm:prSet/>
      <dgm:spPr/>
      <dgm:t>
        <a:bodyPr/>
        <a:lstStyle/>
        <a:p>
          <a:r>
            <a:rPr lang="en-AU"/>
            <a:t>Sprint 1 - Started</a:t>
          </a:r>
          <a:endParaRPr lang="en-US"/>
        </a:p>
      </dgm:t>
    </dgm:pt>
    <dgm:pt modelId="{25793AC8-EAEC-49F2-AC1C-8225D1BC8E6E}" type="parTrans" cxnId="{20EA67DC-85A6-4D46-A19F-4FC385F416AE}">
      <dgm:prSet/>
      <dgm:spPr/>
      <dgm:t>
        <a:bodyPr/>
        <a:lstStyle/>
        <a:p>
          <a:endParaRPr lang="en-US"/>
        </a:p>
      </dgm:t>
    </dgm:pt>
    <dgm:pt modelId="{C755449E-796D-4AFF-BFCE-9414089CEED9}" type="sibTrans" cxnId="{20EA67DC-85A6-4D46-A19F-4FC385F416AE}">
      <dgm:prSet/>
      <dgm:spPr/>
      <dgm:t>
        <a:bodyPr/>
        <a:lstStyle/>
        <a:p>
          <a:endParaRPr lang="en-US"/>
        </a:p>
      </dgm:t>
    </dgm:pt>
    <dgm:pt modelId="{D2CB3AF8-D820-4A7A-B93B-A3A2C1691FE6}" type="pres">
      <dgm:prSet presAssocID="{DF352482-808A-422D-AAAC-A2CD1DFD3BD5}" presName="linear" presStyleCnt="0">
        <dgm:presLayoutVars>
          <dgm:dir/>
          <dgm:animLvl val="lvl"/>
          <dgm:resizeHandles val="exact"/>
        </dgm:presLayoutVars>
      </dgm:prSet>
      <dgm:spPr/>
    </dgm:pt>
    <dgm:pt modelId="{9A3F6A78-C8FD-4CF7-B659-81CDE2B4D3ED}" type="pres">
      <dgm:prSet presAssocID="{BD953806-03D7-4C7A-8C7C-76E3ADBED0D6}" presName="parentLin" presStyleCnt="0"/>
      <dgm:spPr/>
    </dgm:pt>
    <dgm:pt modelId="{C28E8644-F653-4B31-9E21-4441F2CCA450}" type="pres">
      <dgm:prSet presAssocID="{BD953806-03D7-4C7A-8C7C-76E3ADBED0D6}" presName="parentLeftMargin" presStyleLbl="node1" presStyleIdx="0" presStyleCnt="4"/>
      <dgm:spPr/>
    </dgm:pt>
    <dgm:pt modelId="{F60391AB-3502-4C23-91EF-0AC6E2A6956A}" type="pres">
      <dgm:prSet presAssocID="{BD953806-03D7-4C7A-8C7C-76E3ADBED0D6}" presName="parentText" presStyleLbl="node1" presStyleIdx="0" presStyleCnt="4">
        <dgm:presLayoutVars>
          <dgm:chMax val="0"/>
          <dgm:bulletEnabled val="1"/>
        </dgm:presLayoutVars>
      </dgm:prSet>
      <dgm:spPr/>
    </dgm:pt>
    <dgm:pt modelId="{164E5B9C-E3CA-46E5-BA94-DF12D35A977C}" type="pres">
      <dgm:prSet presAssocID="{BD953806-03D7-4C7A-8C7C-76E3ADBED0D6}" presName="negativeSpace" presStyleCnt="0"/>
      <dgm:spPr/>
    </dgm:pt>
    <dgm:pt modelId="{C7F39526-8315-4CE7-AE25-2B080BBD434E}" type="pres">
      <dgm:prSet presAssocID="{BD953806-03D7-4C7A-8C7C-76E3ADBED0D6}" presName="childText" presStyleLbl="conFgAcc1" presStyleIdx="0" presStyleCnt="4">
        <dgm:presLayoutVars>
          <dgm:bulletEnabled val="1"/>
        </dgm:presLayoutVars>
      </dgm:prSet>
      <dgm:spPr/>
    </dgm:pt>
    <dgm:pt modelId="{7CD86331-255E-44CD-82C5-1EF9862A01D3}" type="pres">
      <dgm:prSet presAssocID="{FD151DC1-F9B8-4B5C-A795-6D5E88126BE5}" presName="spaceBetweenRectangles" presStyleCnt="0"/>
      <dgm:spPr/>
    </dgm:pt>
    <dgm:pt modelId="{D84989E9-2F95-4FE0-98A1-9060EDCF4FAB}" type="pres">
      <dgm:prSet presAssocID="{05D8E80A-2F7E-44AA-9FD8-FE80234F9AA1}" presName="parentLin" presStyleCnt="0"/>
      <dgm:spPr/>
    </dgm:pt>
    <dgm:pt modelId="{2530A33A-BEFA-403A-AC92-07A049D1D398}" type="pres">
      <dgm:prSet presAssocID="{05D8E80A-2F7E-44AA-9FD8-FE80234F9AA1}" presName="parentLeftMargin" presStyleLbl="node1" presStyleIdx="0" presStyleCnt="4"/>
      <dgm:spPr/>
    </dgm:pt>
    <dgm:pt modelId="{9F5B6BDE-A497-4307-9C6D-E9106ED04E9F}" type="pres">
      <dgm:prSet presAssocID="{05D8E80A-2F7E-44AA-9FD8-FE80234F9AA1}" presName="parentText" presStyleLbl="node1" presStyleIdx="1" presStyleCnt="4">
        <dgm:presLayoutVars>
          <dgm:chMax val="0"/>
          <dgm:bulletEnabled val="1"/>
        </dgm:presLayoutVars>
      </dgm:prSet>
      <dgm:spPr/>
    </dgm:pt>
    <dgm:pt modelId="{6093D656-BBB5-4192-9174-25A9CB63C2CE}" type="pres">
      <dgm:prSet presAssocID="{05D8E80A-2F7E-44AA-9FD8-FE80234F9AA1}" presName="negativeSpace" presStyleCnt="0"/>
      <dgm:spPr/>
    </dgm:pt>
    <dgm:pt modelId="{94C6B952-A781-4FBA-9D7A-492162479033}" type="pres">
      <dgm:prSet presAssocID="{05D8E80A-2F7E-44AA-9FD8-FE80234F9AA1}" presName="childText" presStyleLbl="conFgAcc1" presStyleIdx="1" presStyleCnt="4">
        <dgm:presLayoutVars>
          <dgm:bulletEnabled val="1"/>
        </dgm:presLayoutVars>
      </dgm:prSet>
      <dgm:spPr/>
    </dgm:pt>
    <dgm:pt modelId="{6F5661E6-FDF2-4DDB-8A76-80CD7BDB33B8}" type="pres">
      <dgm:prSet presAssocID="{B849EFEB-AAE8-4DAD-8E5F-572C64F0B6BA}" presName="spaceBetweenRectangles" presStyleCnt="0"/>
      <dgm:spPr/>
    </dgm:pt>
    <dgm:pt modelId="{8437294F-3851-4516-AF30-5EF4DCBD22FC}" type="pres">
      <dgm:prSet presAssocID="{9023231F-2545-4E7D-ADEA-4C38BF385816}" presName="parentLin" presStyleCnt="0"/>
      <dgm:spPr/>
    </dgm:pt>
    <dgm:pt modelId="{274A7A11-1DAC-47EA-8C82-B5E0F2F5707C}" type="pres">
      <dgm:prSet presAssocID="{9023231F-2545-4E7D-ADEA-4C38BF385816}" presName="parentLeftMargin" presStyleLbl="node1" presStyleIdx="1" presStyleCnt="4"/>
      <dgm:spPr/>
    </dgm:pt>
    <dgm:pt modelId="{FD73ED32-7825-4085-86EE-A30633D2D765}" type="pres">
      <dgm:prSet presAssocID="{9023231F-2545-4E7D-ADEA-4C38BF385816}" presName="parentText" presStyleLbl="node1" presStyleIdx="2" presStyleCnt="4">
        <dgm:presLayoutVars>
          <dgm:chMax val="0"/>
          <dgm:bulletEnabled val="1"/>
        </dgm:presLayoutVars>
      </dgm:prSet>
      <dgm:spPr/>
    </dgm:pt>
    <dgm:pt modelId="{F516EDE3-BB98-48C0-AD26-D719402DD4E1}" type="pres">
      <dgm:prSet presAssocID="{9023231F-2545-4E7D-ADEA-4C38BF385816}" presName="negativeSpace" presStyleCnt="0"/>
      <dgm:spPr/>
    </dgm:pt>
    <dgm:pt modelId="{A6B0E042-0C52-4248-842C-1538A2C216E9}" type="pres">
      <dgm:prSet presAssocID="{9023231F-2545-4E7D-ADEA-4C38BF385816}" presName="childText" presStyleLbl="conFgAcc1" presStyleIdx="2" presStyleCnt="4">
        <dgm:presLayoutVars>
          <dgm:bulletEnabled val="1"/>
        </dgm:presLayoutVars>
      </dgm:prSet>
      <dgm:spPr/>
    </dgm:pt>
    <dgm:pt modelId="{1FCC6A08-61B2-48BD-9B4B-1A5DBBF7D6B0}" type="pres">
      <dgm:prSet presAssocID="{1D5E2EE9-BA3D-4F81-9A5F-CDB415E8C075}" presName="spaceBetweenRectangles" presStyleCnt="0"/>
      <dgm:spPr/>
    </dgm:pt>
    <dgm:pt modelId="{9E635FA8-F733-4D21-97D6-8E926F16E255}" type="pres">
      <dgm:prSet presAssocID="{F94BBB88-93B6-4A97-90CE-0C46C0F93083}" presName="parentLin" presStyleCnt="0"/>
      <dgm:spPr/>
    </dgm:pt>
    <dgm:pt modelId="{2DABC55F-6096-4C06-892A-DF8549239577}" type="pres">
      <dgm:prSet presAssocID="{F94BBB88-93B6-4A97-90CE-0C46C0F93083}" presName="parentLeftMargin" presStyleLbl="node1" presStyleIdx="2" presStyleCnt="4"/>
      <dgm:spPr/>
    </dgm:pt>
    <dgm:pt modelId="{972FA6D9-7CD7-47BB-88D8-82B3B9A1C501}" type="pres">
      <dgm:prSet presAssocID="{F94BBB88-93B6-4A97-90CE-0C46C0F93083}" presName="parentText" presStyleLbl="node1" presStyleIdx="3" presStyleCnt="4">
        <dgm:presLayoutVars>
          <dgm:chMax val="0"/>
          <dgm:bulletEnabled val="1"/>
        </dgm:presLayoutVars>
      </dgm:prSet>
      <dgm:spPr/>
    </dgm:pt>
    <dgm:pt modelId="{3C5BCA5B-B64B-4455-9AE5-1D8EECB7986E}" type="pres">
      <dgm:prSet presAssocID="{F94BBB88-93B6-4A97-90CE-0C46C0F93083}" presName="negativeSpace" presStyleCnt="0"/>
      <dgm:spPr/>
    </dgm:pt>
    <dgm:pt modelId="{6713ED92-9D52-4C2C-B9E8-F8E24D8FA435}" type="pres">
      <dgm:prSet presAssocID="{F94BBB88-93B6-4A97-90CE-0C46C0F93083}" presName="childText" presStyleLbl="conFgAcc1" presStyleIdx="3" presStyleCnt="4">
        <dgm:presLayoutVars>
          <dgm:bulletEnabled val="1"/>
        </dgm:presLayoutVars>
      </dgm:prSet>
      <dgm:spPr/>
    </dgm:pt>
  </dgm:ptLst>
  <dgm:cxnLst>
    <dgm:cxn modelId="{B6DBC135-509C-47FF-9E77-152F3C32C205}" type="presOf" srcId="{F94BBB88-93B6-4A97-90CE-0C46C0F93083}" destId="{2DABC55F-6096-4C06-892A-DF8549239577}" srcOrd="0" destOrd="0" presId="urn:microsoft.com/office/officeart/2005/8/layout/list1"/>
    <dgm:cxn modelId="{214FA969-9DCE-429B-AA25-C80C7A4E0FB8}" type="presOf" srcId="{05D8E80A-2F7E-44AA-9FD8-FE80234F9AA1}" destId="{9F5B6BDE-A497-4307-9C6D-E9106ED04E9F}" srcOrd="1" destOrd="0" presId="urn:microsoft.com/office/officeart/2005/8/layout/list1"/>
    <dgm:cxn modelId="{9F8E8571-94D2-4366-845C-6D9D99FB219C}" type="presOf" srcId="{BD953806-03D7-4C7A-8C7C-76E3ADBED0D6}" destId="{C28E8644-F653-4B31-9E21-4441F2CCA450}" srcOrd="0" destOrd="0" presId="urn:microsoft.com/office/officeart/2005/8/layout/list1"/>
    <dgm:cxn modelId="{A992CE57-FB38-4059-B920-196DB9015768}" srcId="{DF352482-808A-422D-AAAC-A2CD1DFD3BD5}" destId="{9023231F-2545-4E7D-ADEA-4C38BF385816}" srcOrd="2" destOrd="0" parTransId="{3DB7A682-21F9-472A-AE28-C3A831779B0F}" sibTransId="{1D5E2EE9-BA3D-4F81-9A5F-CDB415E8C075}"/>
    <dgm:cxn modelId="{2041F787-0564-46EE-B4E0-F430F1751618}" type="presOf" srcId="{9023231F-2545-4E7D-ADEA-4C38BF385816}" destId="{FD73ED32-7825-4085-86EE-A30633D2D765}" srcOrd="1" destOrd="0" presId="urn:microsoft.com/office/officeart/2005/8/layout/list1"/>
    <dgm:cxn modelId="{6C020B97-8BC2-4F3B-97F1-D3BBF0A93994}" type="presOf" srcId="{9023231F-2545-4E7D-ADEA-4C38BF385816}" destId="{274A7A11-1DAC-47EA-8C82-B5E0F2F5707C}" srcOrd="0" destOrd="0" presId="urn:microsoft.com/office/officeart/2005/8/layout/list1"/>
    <dgm:cxn modelId="{F733449E-3AD0-4352-AEF2-5429227F086C}" srcId="{DF352482-808A-422D-AAAC-A2CD1DFD3BD5}" destId="{BD953806-03D7-4C7A-8C7C-76E3ADBED0D6}" srcOrd="0" destOrd="0" parTransId="{30888A39-8BA3-496B-BB66-9C4CDF29313F}" sibTransId="{FD151DC1-F9B8-4B5C-A795-6D5E88126BE5}"/>
    <dgm:cxn modelId="{F77E26CF-FBC9-4925-849C-43A78E520D97}" type="presOf" srcId="{05D8E80A-2F7E-44AA-9FD8-FE80234F9AA1}" destId="{2530A33A-BEFA-403A-AC92-07A049D1D398}" srcOrd="0" destOrd="0" presId="urn:microsoft.com/office/officeart/2005/8/layout/list1"/>
    <dgm:cxn modelId="{20EA67DC-85A6-4D46-A19F-4FC385F416AE}" srcId="{DF352482-808A-422D-AAAC-A2CD1DFD3BD5}" destId="{F94BBB88-93B6-4A97-90CE-0C46C0F93083}" srcOrd="3" destOrd="0" parTransId="{25793AC8-EAEC-49F2-AC1C-8225D1BC8E6E}" sibTransId="{C755449E-796D-4AFF-BFCE-9414089CEED9}"/>
    <dgm:cxn modelId="{D5A55EEA-2FAD-49AA-A9FB-BF47CCE05740}" type="presOf" srcId="{F94BBB88-93B6-4A97-90CE-0C46C0F93083}" destId="{972FA6D9-7CD7-47BB-88D8-82B3B9A1C501}" srcOrd="1" destOrd="0" presId="urn:microsoft.com/office/officeart/2005/8/layout/list1"/>
    <dgm:cxn modelId="{BDF9D3F5-A6EB-49B4-9FF2-06DD9B7F7CBD}" type="presOf" srcId="{DF352482-808A-422D-AAAC-A2CD1DFD3BD5}" destId="{D2CB3AF8-D820-4A7A-B93B-A3A2C1691FE6}" srcOrd="0" destOrd="0" presId="urn:microsoft.com/office/officeart/2005/8/layout/list1"/>
    <dgm:cxn modelId="{BEF413FE-27A0-4A16-833C-5B87E9430E33}" type="presOf" srcId="{BD953806-03D7-4C7A-8C7C-76E3ADBED0D6}" destId="{F60391AB-3502-4C23-91EF-0AC6E2A6956A}" srcOrd="1" destOrd="0" presId="urn:microsoft.com/office/officeart/2005/8/layout/list1"/>
    <dgm:cxn modelId="{E29E3BFF-6D95-47F6-A026-76F298BDA2C6}" srcId="{DF352482-808A-422D-AAAC-A2CD1DFD3BD5}" destId="{05D8E80A-2F7E-44AA-9FD8-FE80234F9AA1}" srcOrd="1" destOrd="0" parTransId="{8B37870C-7AAD-4BB2-8012-0C48F9CC0989}" sibTransId="{B849EFEB-AAE8-4DAD-8E5F-572C64F0B6BA}"/>
    <dgm:cxn modelId="{BD979AB2-E663-4747-B5BF-0D6F0ECDC45D}" type="presParOf" srcId="{D2CB3AF8-D820-4A7A-B93B-A3A2C1691FE6}" destId="{9A3F6A78-C8FD-4CF7-B659-81CDE2B4D3ED}" srcOrd="0" destOrd="0" presId="urn:microsoft.com/office/officeart/2005/8/layout/list1"/>
    <dgm:cxn modelId="{BF118FF9-5D89-4A84-9437-25F5BF7EB13E}" type="presParOf" srcId="{9A3F6A78-C8FD-4CF7-B659-81CDE2B4D3ED}" destId="{C28E8644-F653-4B31-9E21-4441F2CCA450}" srcOrd="0" destOrd="0" presId="urn:microsoft.com/office/officeart/2005/8/layout/list1"/>
    <dgm:cxn modelId="{D6A7F7B0-873B-4D70-B3DF-E40059BCB013}" type="presParOf" srcId="{9A3F6A78-C8FD-4CF7-B659-81CDE2B4D3ED}" destId="{F60391AB-3502-4C23-91EF-0AC6E2A6956A}" srcOrd="1" destOrd="0" presId="urn:microsoft.com/office/officeart/2005/8/layout/list1"/>
    <dgm:cxn modelId="{2C719021-B0D4-480D-9F44-6A7664A87BBC}" type="presParOf" srcId="{D2CB3AF8-D820-4A7A-B93B-A3A2C1691FE6}" destId="{164E5B9C-E3CA-46E5-BA94-DF12D35A977C}" srcOrd="1" destOrd="0" presId="urn:microsoft.com/office/officeart/2005/8/layout/list1"/>
    <dgm:cxn modelId="{C831572B-6B62-43D9-AF02-056200131EBB}" type="presParOf" srcId="{D2CB3AF8-D820-4A7A-B93B-A3A2C1691FE6}" destId="{C7F39526-8315-4CE7-AE25-2B080BBD434E}" srcOrd="2" destOrd="0" presId="urn:microsoft.com/office/officeart/2005/8/layout/list1"/>
    <dgm:cxn modelId="{72ED418B-7166-4D74-AC6F-F158849513F9}" type="presParOf" srcId="{D2CB3AF8-D820-4A7A-B93B-A3A2C1691FE6}" destId="{7CD86331-255E-44CD-82C5-1EF9862A01D3}" srcOrd="3" destOrd="0" presId="urn:microsoft.com/office/officeart/2005/8/layout/list1"/>
    <dgm:cxn modelId="{4A53977A-1885-4AEB-8770-CE997BB7A89D}" type="presParOf" srcId="{D2CB3AF8-D820-4A7A-B93B-A3A2C1691FE6}" destId="{D84989E9-2F95-4FE0-98A1-9060EDCF4FAB}" srcOrd="4" destOrd="0" presId="urn:microsoft.com/office/officeart/2005/8/layout/list1"/>
    <dgm:cxn modelId="{D9E05BF1-DAAE-44F5-BEB1-BE6002211763}" type="presParOf" srcId="{D84989E9-2F95-4FE0-98A1-9060EDCF4FAB}" destId="{2530A33A-BEFA-403A-AC92-07A049D1D398}" srcOrd="0" destOrd="0" presId="urn:microsoft.com/office/officeart/2005/8/layout/list1"/>
    <dgm:cxn modelId="{0A596444-C0C9-494C-BAB0-185FD903F27F}" type="presParOf" srcId="{D84989E9-2F95-4FE0-98A1-9060EDCF4FAB}" destId="{9F5B6BDE-A497-4307-9C6D-E9106ED04E9F}" srcOrd="1" destOrd="0" presId="urn:microsoft.com/office/officeart/2005/8/layout/list1"/>
    <dgm:cxn modelId="{35B9262A-9E1A-4F73-BA36-8FDF6F9ACF19}" type="presParOf" srcId="{D2CB3AF8-D820-4A7A-B93B-A3A2C1691FE6}" destId="{6093D656-BBB5-4192-9174-25A9CB63C2CE}" srcOrd="5" destOrd="0" presId="urn:microsoft.com/office/officeart/2005/8/layout/list1"/>
    <dgm:cxn modelId="{D7684773-A1FF-4658-B9B5-D991BC06D847}" type="presParOf" srcId="{D2CB3AF8-D820-4A7A-B93B-A3A2C1691FE6}" destId="{94C6B952-A781-4FBA-9D7A-492162479033}" srcOrd="6" destOrd="0" presId="urn:microsoft.com/office/officeart/2005/8/layout/list1"/>
    <dgm:cxn modelId="{A011CCBD-4DA4-46B8-A2B5-EF3A786C4172}" type="presParOf" srcId="{D2CB3AF8-D820-4A7A-B93B-A3A2C1691FE6}" destId="{6F5661E6-FDF2-4DDB-8A76-80CD7BDB33B8}" srcOrd="7" destOrd="0" presId="urn:microsoft.com/office/officeart/2005/8/layout/list1"/>
    <dgm:cxn modelId="{D00E8371-6290-41E7-9DBF-7AEBCB5C37CE}" type="presParOf" srcId="{D2CB3AF8-D820-4A7A-B93B-A3A2C1691FE6}" destId="{8437294F-3851-4516-AF30-5EF4DCBD22FC}" srcOrd="8" destOrd="0" presId="urn:microsoft.com/office/officeart/2005/8/layout/list1"/>
    <dgm:cxn modelId="{45DC1628-5DF3-4A47-A840-7B24DF078CDD}" type="presParOf" srcId="{8437294F-3851-4516-AF30-5EF4DCBD22FC}" destId="{274A7A11-1DAC-47EA-8C82-B5E0F2F5707C}" srcOrd="0" destOrd="0" presId="urn:microsoft.com/office/officeart/2005/8/layout/list1"/>
    <dgm:cxn modelId="{A424C6C1-EA96-40F4-BB55-FA796F61DD74}" type="presParOf" srcId="{8437294F-3851-4516-AF30-5EF4DCBD22FC}" destId="{FD73ED32-7825-4085-86EE-A30633D2D765}" srcOrd="1" destOrd="0" presId="urn:microsoft.com/office/officeart/2005/8/layout/list1"/>
    <dgm:cxn modelId="{D2FADE59-04C6-4826-8A5A-EDC708E308E2}" type="presParOf" srcId="{D2CB3AF8-D820-4A7A-B93B-A3A2C1691FE6}" destId="{F516EDE3-BB98-48C0-AD26-D719402DD4E1}" srcOrd="9" destOrd="0" presId="urn:microsoft.com/office/officeart/2005/8/layout/list1"/>
    <dgm:cxn modelId="{60542E49-A37B-4DA7-8786-BB5BDAB6D21F}" type="presParOf" srcId="{D2CB3AF8-D820-4A7A-B93B-A3A2C1691FE6}" destId="{A6B0E042-0C52-4248-842C-1538A2C216E9}" srcOrd="10" destOrd="0" presId="urn:microsoft.com/office/officeart/2005/8/layout/list1"/>
    <dgm:cxn modelId="{455DE7F8-085F-4025-A28E-4D8B6DF62FF6}" type="presParOf" srcId="{D2CB3AF8-D820-4A7A-B93B-A3A2C1691FE6}" destId="{1FCC6A08-61B2-48BD-9B4B-1A5DBBF7D6B0}" srcOrd="11" destOrd="0" presId="urn:microsoft.com/office/officeart/2005/8/layout/list1"/>
    <dgm:cxn modelId="{5AF38FF4-3CB0-4E69-8B6F-8C9C23039900}" type="presParOf" srcId="{D2CB3AF8-D820-4A7A-B93B-A3A2C1691FE6}" destId="{9E635FA8-F733-4D21-97D6-8E926F16E255}" srcOrd="12" destOrd="0" presId="urn:microsoft.com/office/officeart/2005/8/layout/list1"/>
    <dgm:cxn modelId="{EAC149B2-811F-460E-8611-905371BDFEC8}" type="presParOf" srcId="{9E635FA8-F733-4D21-97D6-8E926F16E255}" destId="{2DABC55F-6096-4C06-892A-DF8549239577}" srcOrd="0" destOrd="0" presId="urn:microsoft.com/office/officeart/2005/8/layout/list1"/>
    <dgm:cxn modelId="{49364D73-FB9A-4361-BC00-C165E31970C0}" type="presParOf" srcId="{9E635FA8-F733-4D21-97D6-8E926F16E255}" destId="{972FA6D9-7CD7-47BB-88D8-82B3B9A1C501}" srcOrd="1" destOrd="0" presId="urn:microsoft.com/office/officeart/2005/8/layout/list1"/>
    <dgm:cxn modelId="{AD6553F5-54FA-4C7A-A138-A47D64750549}" type="presParOf" srcId="{D2CB3AF8-D820-4A7A-B93B-A3A2C1691FE6}" destId="{3C5BCA5B-B64B-4455-9AE5-1D8EECB7986E}" srcOrd="13" destOrd="0" presId="urn:microsoft.com/office/officeart/2005/8/layout/list1"/>
    <dgm:cxn modelId="{2B8CAFCB-3C8E-4F7F-A11B-C88394378A75}" type="presParOf" srcId="{D2CB3AF8-D820-4A7A-B93B-A3A2C1691FE6}" destId="{6713ED92-9D52-4C2C-B9E8-F8E24D8FA435}"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F39526-8315-4CE7-AE25-2B080BBD434E}">
      <dsp:nvSpPr>
        <dsp:cNvPr id="0" name=""/>
        <dsp:cNvSpPr/>
      </dsp:nvSpPr>
      <dsp:spPr>
        <a:xfrm>
          <a:off x="0" y="936570"/>
          <a:ext cx="6900512" cy="630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0391AB-3502-4C23-91EF-0AC6E2A6956A}">
      <dsp:nvSpPr>
        <dsp:cNvPr id="0" name=""/>
        <dsp:cNvSpPr/>
      </dsp:nvSpPr>
      <dsp:spPr>
        <a:xfrm>
          <a:off x="345025" y="567570"/>
          <a:ext cx="4830358" cy="7380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111250">
            <a:lnSpc>
              <a:spcPct val="90000"/>
            </a:lnSpc>
            <a:spcBef>
              <a:spcPct val="0"/>
            </a:spcBef>
            <a:spcAft>
              <a:spcPct val="35000"/>
            </a:spcAft>
            <a:buNone/>
          </a:pPr>
          <a:r>
            <a:rPr lang="en-AU" sz="2500" kern="1200"/>
            <a:t>Team allocation  - Completed</a:t>
          </a:r>
          <a:endParaRPr lang="en-US" sz="2500" kern="1200"/>
        </a:p>
      </dsp:txBody>
      <dsp:txXfrm>
        <a:off x="381051" y="603596"/>
        <a:ext cx="4758306" cy="665948"/>
      </dsp:txXfrm>
    </dsp:sp>
    <dsp:sp modelId="{94C6B952-A781-4FBA-9D7A-492162479033}">
      <dsp:nvSpPr>
        <dsp:cNvPr id="0" name=""/>
        <dsp:cNvSpPr/>
      </dsp:nvSpPr>
      <dsp:spPr>
        <a:xfrm>
          <a:off x="0" y="2070570"/>
          <a:ext cx="6900512" cy="6300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5B6BDE-A497-4307-9C6D-E9106ED04E9F}">
      <dsp:nvSpPr>
        <dsp:cNvPr id="0" name=""/>
        <dsp:cNvSpPr/>
      </dsp:nvSpPr>
      <dsp:spPr>
        <a:xfrm>
          <a:off x="345025" y="1701570"/>
          <a:ext cx="4830358" cy="73800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111250">
            <a:lnSpc>
              <a:spcPct val="90000"/>
            </a:lnSpc>
            <a:spcBef>
              <a:spcPct val="0"/>
            </a:spcBef>
            <a:spcAft>
              <a:spcPct val="35000"/>
            </a:spcAft>
            <a:buNone/>
          </a:pPr>
          <a:r>
            <a:rPr lang="en-AU" sz="2500" kern="1200"/>
            <a:t>T1 MVP  - Finalized the MVP </a:t>
          </a:r>
          <a:endParaRPr lang="en-US" sz="2500" kern="1200"/>
        </a:p>
      </dsp:txBody>
      <dsp:txXfrm>
        <a:off x="381051" y="1737596"/>
        <a:ext cx="4758306" cy="665948"/>
      </dsp:txXfrm>
    </dsp:sp>
    <dsp:sp modelId="{A6B0E042-0C52-4248-842C-1538A2C216E9}">
      <dsp:nvSpPr>
        <dsp:cNvPr id="0" name=""/>
        <dsp:cNvSpPr/>
      </dsp:nvSpPr>
      <dsp:spPr>
        <a:xfrm>
          <a:off x="0" y="3204570"/>
          <a:ext cx="6900512" cy="6300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73ED32-7825-4085-86EE-A30633D2D765}">
      <dsp:nvSpPr>
        <dsp:cNvPr id="0" name=""/>
        <dsp:cNvSpPr/>
      </dsp:nvSpPr>
      <dsp:spPr>
        <a:xfrm>
          <a:off x="345025" y="2835570"/>
          <a:ext cx="4830358" cy="7380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111250">
            <a:lnSpc>
              <a:spcPct val="90000"/>
            </a:lnSpc>
            <a:spcBef>
              <a:spcPct val="0"/>
            </a:spcBef>
            <a:spcAft>
              <a:spcPct val="35000"/>
            </a:spcAft>
            <a:buNone/>
          </a:pPr>
          <a:r>
            <a:rPr lang="en-AU" sz="2500" kern="1200"/>
            <a:t>T1 Sprint Road Map  - Completed </a:t>
          </a:r>
          <a:endParaRPr lang="en-US" sz="2500" kern="1200"/>
        </a:p>
      </dsp:txBody>
      <dsp:txXfrm>
        <a:off x="381051" y="2871596"/>
        <a:ext cx="4758306" cy="665948"/>
      </dsp:txXfrm>
    </dsp:sp>
    <dsp:sp modelId="{6713ED92-9D52-4C2C-B9E8-F8E24D8FA435}">
      <dsp:nvSpPr>
        <dsp:cNvPr id="0" name=""/>
        <dsp:cNvSpPr/>
      </dsp:nvSpPr>
      <dsp:spPr>
        <a:xfrm>
          <a:off x="0" y="4338570"/>
          <a:ext cx="6900512" cy="630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2FA6D9-7CD7-47BB-88D8-82B3B9A1C501}">
      <dsp:nvSpPr>
        <dsp:cNvPr id="0" name=""/>
        <dsp:cNvSpPr/>
      </dsp:nvSpPr>
      <dsp:spPr>
        <a:xfrm>
          <a:off x="345025" y="3969570"/>
          <a:ext cx="4830358" cy="7380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111250">
            <a:lnSpc>
              <a:spcPct val="90000"/>
            </a:lnSpc>
            <a:spcBef>
              <a:spcPct val="0"/>
            </a:spcBef>
            <a:spcAft>
              <a:spcPct val="35000"/>
            </a:spcAft>
            <a:buNone/>
          </a:pPr>
          <a:r>
            <a:rPr lang="en-AU" sz="2500" kern="1200"/>
            <a:t>Sprint 1 - Started</a:t>
          </a:r>
          <a:endParaRPr lang="en-US" sz="2500" kern="1200"/>
        </a:p>
      </dsp:txBody>
      <dsp:txXfrm>
        <a:off x="381051" y="4005596"/>
        <a:ext cx="4758306"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823D2D-F932-4323-BFED-CA807AAD9BB8}" type="datetimeFigureOut">
              <a:rPr lang="en-AU" smtClean="0"/>
              <a:t>27/03/2023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5DE603-533A-43F2-9064-11B068B6940D}" type="slidenum">
              <a:rPr lang="en-AU" smtClean="0"/>
              <a:t>‹#›</a:t>
            </a:fld>
            <a:endParaRPr lang="en-AU"/>
          </a:p>
        </p:txBody>
      </p:sp>
    </p:spTree>
    <p:extLst>
      <p:ext uri="{BB962C8B-B14F-4D97-AF65-F5344CB8AC3E}">
        <p14:creationId xmlns:p14="http://schemas.microsoft.com/office/powerpoint/2010/main" val="2168195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Gopher Industries develops practical software applications to solve problems in the healthcare sector using current state-of-the-art solutions in artificial intelligence (AI), Internet of Things (IoT) and wearable technology to develop solutions that enables to build healthier communities and provide people with better medical care.</a:t>
            </a:r>
            <a:endParaRPr lang="en-AU"/>
          </a:p>
          <a:p>
            <a:endParaRPr lang="en-AU"/>
          </a:p>
        </p:txBody>
      </p:sp>
      <p:sp>
        <p:nvSpPr>
          <p:cNvPr id="4" name="Slide Number Placeholder 3"/>
          <p:cNvSpPr>
            <a:spLocks noGrp="1"/>
          </p:cNvSpPr>
          <p:nvPr>
            <p:ph type="sldNum" sz="quarter" idx="5"/>
          </p:nvPr>
        </p:nvSpPr>
        <p:spPr/>
        <p:txBody>
          <a:bodyPr/>
          <a:lstStyle/>
          <a:p>
            <a:fld id="{E15DE603-533A-43F2-9064-11B068B6940D}" type="slidenum">
              <a:rPr lang="en-AU" smtClean="0"/>
              <a:t>1</a:t>
            </a:fld>
            <a:endParaRPr lang="en-AU"/>
          </a:p>
        </p:txBody>
      </p:sp>
    </p:spTree>
    <p:extLst>
      <p:ext uri="{BB962C8B-B14F-4D97-AF65-F5344CB8AC3E}">
        <p14:creationId xmlns:p14="http://schemas.microsoft.com/office/powerpoint/2010/main" val="1220967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Team Avengers are in the process of developing the </a:t>
            </a:r>
            <a:r>
              <a:rPr lang="en-AU" err="1"/>
              <a:t>chatboat</a:t>
            </a:r>
            <a:r>
              <a:rPr lang="en-AU"/>
              <a:t> system called - Medi</a:t>
            </a:r>
            <a:br>
              <a:rPr lang="en-AU"/>
            </a:br>
            <a:r>
              <a:rPr lang="en-AU"/>
              <a:t>High-level MVP  are  UI </a:t>
            </a:r>
            <a:r>
              <a:rPr lang="en-AU" err="1"/>
              <a:t>mockup</a:t>
            </a:r>
            <a:r>
              <a:rPr lang="en-AU"/>
              <a:t> for list of GPs , continue implementation of water consumption function, implementation of appointment booking function</a:t>
            </a:r>
          </a:p>
        </p:txBody>
      </p:sp>
      <p:sp>
        <p:nvSpPr>
          <p:cNvPr id="4" name="Slide Number Placeholder 3"/>
          <p:cNvSpPr>
            <a:spLocks noGrp="1"/>
          </p:cNvSpPr>
          <p:nvPr>
            <p:ph type="sldNum" sz="quarter" idx="5"/>
          </p:nvPr>
        </p:nvSpPr>
        <p:spPr/>
        <p:txBody>
          <a:bodyPr/>
          <a:lstStyle/>
          <a:p>
            <a:fld id="{E15DE603-533A-43F2-9064-11B068B6940D}" type="slidenum">
              <a:rPr lang="en-AU" smtClean="0"/>
              <a:t>10</a:t>
            </a:fld>
            <a:endParaRPr lang="en-AU"/>
          </a:p>
        </p:txBody>
      </p:sp>
    </p:spTree>
    <p:extLst>
      <p:ext uri="{BB962C8B-B14F-4D97-AF65-F5344CB8AC3E}">
        <p14:creationId xmlns:p14="http://schemas.microsoft.com/office/powerpoint/2010/main" val="1496478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Via the application we are creating, we will be able to provide </a:t>
            </a:r>
            <a:r>
              <a:rPr lang="en-US"/>
              <a:t>health physicians a more accurate way to monitor and detect pain in non-verbal patients. </a:t>
            </a:r>
          </a:p>
          <a:p>
            <a:r>
              <a:rPr lang="en-US">
                <a:cs typeface="Calibri"/>
              </a:rPr>
              <a:t>Using our machine learning algorithms, the application will return a simplistic yet accurate numeric value of pain to better express the patients struggles. </a:t>
            </a:r>
          </a:p>
        </p:txBody>
      </p:sp>
      <p:sp>
        <p:nvSpPr>
          <p:cNvPr id="4" name="Slide Number Placeholder 3"/>
          <p:cNvSpPr>
            <a:spLocks noGrp="1"/>
          </p:cNvSpPr>
          <p:nvPr>
            <p:ph type="sldNum" sz="quarter" idx="5"/>
          </p:nvPr>
        </p:nvSpPr>
        <p:spPr/>
        <p:txBody>
          <a:bodyPr/>
          <a:lstStyle/>
          <a:p>
            <a:fld id="{E15DE603-533A-43F2-9064-11B068B6940D}" type="slidenum">
              <a:rPr lang="en-AU" smtClean="0"/>
              <a:t>11</a:t>
            </a:fld>
            <a:endParaRPr lang="en-AU"/>
          </a:p>
        </p:txBody>
      </p:sp>
    </p:spTree>
    <p:extLst>
      <p:ext uri="{BB962C8B-B14F-4D97-AF65-F5344CB8AC3E}">
        <p14:creationId xmlns:p14="http://schemas.microsoft.com/office/powerpoint/2010/main" val="2917604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trimester we’ll be looking at prototyping a product scanner to use with our application. The idea is to use this feature to enable users to take a photo of a product and retrieve information on its ingredient. This information is then used to filter out user preferences and alert them to any harmful constituents.  </a:t>
            </a:r>
            <a:endParaRPr lang="en-GB"/>
          </a:p>
        </p:txBody>
      </p:sp>
      <p:sp>
        <p:nvSpPr>
          <p:cNvPr id="4" name="Slide Number Placeholder 3"/>
          <p:cNvSpPr>
            <a:spLocks noGrp="1"/>
          </p:cNvSpPr>
          <p:nvPr>
            <p:ph type="sldNum" sz="quarter" idx="5"/>
          </p:nvPr>
        </p:nvSpPr>
        <p:spPr/>
        <p:txBody>
          <a:bodyPr/>
          <a:lstStyle/>
          <a:p>
            <a:fld id="{E15DE603-533A-43F2-9064-11B068B6940D}" type="slidenum">
              <a:rPr lang="en-AU" smtClean="0"/>
              <a:t>12</a:t>
            </a:fld>
            <a:endParaRPr lang="en-AU"/>
          </a:p>
        </p:txBody>
      </p:sp>
    </p:spTree>
    <p:extLst>
      <p:ext uri="{BB962C8B-B14F-4D97-AF65-F5344CB8AC3E}">
        <p14:creationId xmlns:p14="http://schemas.microsoft.com/office/powerpoint/2010/main" val="3661835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Team Project X – responsible for providing Gopher Industries with an innovative and stylish portfolio based web project to show case the work of the entire company.</a:t>
            </a:r>
            <a:br>
              <a:rPr lang="en-US">
                <a:cs typeface="+mn-lt"/>
              </a:rPr>
            </a:br>
            <a:r>
              <a:rPr lang="en-US">
                <a:cs typeface="Calibri"/>
              </a:rPr>
              <a:t>The high level roadmap for this trimester focuses on implementing a responsive site design for tablets and mobile devices, improved functionality with the timeline modules and updated product information.</a:t>
            </a:r>
            <a:br>
              <a:rPr lang="en-US">
                <a:cs typeface="+mn-lt"/>
              </a:rPr>
            </a:br>
            <a:r>
              <a:rPr lang="en-US">
                <a:cs typeface="Calibri"/>
              </a:rPr>
              <a:t>Other teams in Project X will focus on implementing the backend to support this functionality and hosting infrastructure for the project.</a:t>
            </a:r>
          </a:p>
          <a:p>
            <a:endParaRPr lang="en-US">
              <a:cs typeface="Calibri"/>
            </a:endParaRPr>
          </a:p>
          <a:p>
            <a:r>
              <a:rPr lang="en-US">
                <a:cs typeface="Calibri"/>
              </a:rPr>
              <a:t>The team consists of a blend of UI Designers, Front and Backend Developers, Cyber Security experts, Solutions architects and business analysts.</a:t>
            </a:r>
          </a:p>
        </p:txBody>
      </p:sp>
      <p:sp>
        <p:nvSpPr>
          <p:cNvPr id="4" name="Slide Number Placeholder 3"/>
          <p:cNvSpPr>
            <a:spLocks noGrp="1"/>
          </p:cNvSpPr>
          <p:nvPr>
            <p:ph type="sldNum" sz="quarter" idx="5"/>
          </p:nvPr>
        </p:nvSpPr>
        <p:spPr/>
        <p:txBody>
          <a:bodyPr/>
          <a:lstStyle/>
          <a:p>
            <a:fld id="{E15DE603-533A-43F2-9064-11B068B6940D}" type="slidenum">
              <a:rPr lang="en-AU" smtClean="0"/>
              <a:t>13</a:t>
            </a:fld>
            <a:endParaRPr lang="en-AU"/>
          </a:p>
        </p:txBody>
      </p:sp>
    </p:spTree>
    <p:extLst>
      <p:ext uri="{BB962C8B-B14F-4D97-AF65-F5344CB8AC3E}">
        <p14:creationId xmlns:p14="http://schemas.microsoft.com/office/powerpoint/2010/main" val="117995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MedsOne</a:t>
            </a:r>
            <a:r>
              <a:rPr lang="en-US">
                <a:cs typeface="Calibri"/>
              </a:rPr>
              <a:t> is an integrated platform for users to order, monitor and compare medicine. Once the platform is complete, users will be able to get medicine delivered to their homes, scan different medicines and get all the relative information about them. </a:t>
            </a:r>
          </a:p>
          <a:p>
            <a:endParaRPr lang="en-US">
              <a:cs typeface="Calibri"/>
            </a:endParaRPr>
          </a:p>
          <a:p>
            <a:r>
              <a:rPr lang="en-US">
                <a:cs typeface="Calibri"/>
              </a:rPr>
              <a:t>This will create a well rounded application that helps old, disabled and </a:t>
            </a:r>
            <a:r>
              <a:rPr lang="en-US" err="1">
                <a:cs typeface="Calibri"/>
              </a:rPr>
              <a:t>unorginised</a:t>
            </a:r>
            <a:r>
              <a:rPr lang="en-US">
                <a:cs typeface="Calibri"/>
              </a:rPr>
              <a:t> people, to keeps records of all interactions.</a:t>
            </a:r>
          </a:p>
          <a:p>
            <a:endParaRPr lang="en-US">
              <a:cs typeface="Calibri"/>
            </a:endParaRPr>
          </a:p>
          <a:p>
            <a:r>
              <a:rPr lang="en-US">
                <a:cs typeface="Calibri"/>
              </a:rPr>
              <a:t>Some additional features are:</a:t>
            </a:r>
          </a:p>
          <a:p>
            <a:pPr marL="171450" indent="-171450">
              <a:buFont typeface="Arial"/>
              <a:buChar char="•"/>
            </a:pPr>
            <a:r>
              <a:rPr lang="en-US">
                <a:cs typeface="Calibri"/>
              </a:rPr>
              <a:t>Reminders</a:t>
            </a:r>
          </a:p>
          <a:p>
            <a:pPr marL="171450" indent="-171450">
              <a:buFont typeface="Arial"/>
              <a:buChar char="•"/>
            </a:pPr>
            <a:r>
              <a:rPr lang="en-US">
                <a:cs typeface="Calibri"/>
              </a:rPr>
              <a:t>Digital scripts </a:t>
            </a:r>
          </a:p>
          <a:p>
            <a:pPr marL="171450" indent="-171450">
              <a:buFont typeface="Arial"/>
              <a:buChar char="•"/>
            </a:pPr>
            <a:r>
              <a:rPr lang="en-US">
                <a:cs typeface="Calibri"/>
              </a:rPr>
              <a:t>Price comparisons for medicine.</a:t>
            </a:r>
          </a:p>
          <a:p>
            <a:pPr marL="171450" indent="-171450">
              <a:buFont typeface="Arial"/>
              <a:buChar char="•"/>
            </a:pPr>
            <a:r>
              <a:rPr lang="en-US">
                <a:cs typeface="Calibri"/>
              </a:rPr>
              <a:t>Voice commands.</a:t>
            </a:r>
          </a:p>
          <a:p>
            <a:pPr marL="171450" indent="-1714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E15DE603-533A-43F2-9064-11B068B6940D}" type="slidenum">
              <a:rPr lang="en-AU" smtClean="0"/>
              <a:t>14</a:t>
            </a:fld>
            <a:endParaRPr lang="en-AU"/>
          </a:p>
        </p:txBody>
      </p:sp>
    </p:spTree>
    <p:extLst>
      <p:ext uri="{BB962C8B-B14F-4D97-AF65-F5344CB8AC3E}">
        <p14:creationId xmlns:p14="http://schemas.microsoft.com/office/powerpoint/2010/main" val="3159416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Gopher Industries develops practical software applications to solve problems in the healthcare sector using current state-of-the-art solutions in artificial intelligence (AI), Internet of Things (IoT) and wearable technology to develop solutions that enables to build healthier communities and provide people with better medical care.</a:t>
            </a:r>
            <a:endParaRPr lang="en-AU"/>
          </a:p>
        </p:txBody>
      </p:sp>
      <p:sp>
        <p:nvSpPr>
          <p:cNvPr id="4" name="Slide Number Placeholder 3"/>
          <p:cNvSpPr>
            <a:spLocks noGrp="1"/>
          </p:cNvSpPr>
          <p:nvPr>
            <p:ph type="sldNum" sz="quarter" idx="5"/>
          </p:nvPr>
        </p:nvSpPr>
        <p:spPr/>
        <p:txBody>
          <a:bodyPr/>
          <a:lstStyle/>
          <a:p>
            <a:fld id="{E15DE603-533A-43F2-9064-11B068B6940D}" type="slidenum">
              <a:rPr lang="en-AU" smtClean="0"/>
              <a:t>2</a:t>
            </a:fld>
            <a:endParaRPr lang="en-AU"/>
          </a:p>
        </p:txBody>
      </p:sp>
    </p:spTree>
    <p:extLst>
      <p:ext uri="{BB962C8B-B14F-4D97-AF65-F5344CB8AC3E}">
        <p14:creationId xmlns:p14="http://schemas.microsoft.com/office/powerpoint/2010/main" val="2671975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vision is to build healthier communities through enabling technologies.</a:t>
            </a:r>
          </a:p>
        </p:txBody>
      </p:sp>
      <p:sp>
        <p:nvSpPr>
          <p:cNvPr id="4" name="Slide Number Placeholder 3"/>
          <p:cNvSpPr>
            <a:spLocks noGrp="1"/>
          </p:cNvSpPr>
          <p:nvPr>
            <p:ph type="sldNum" sz="quarter" idx="5"/>
          </p:nvPr>
        </p:nvSpPr>
        <p:spPr/>
        <p:txBody>
          <a:bodyPr/>
          <a:lstStyle/>
          <a:p>
            <a:fld id="{E15DE603-533A-43F2-9064-11B068B6940D}" type="slidenum">
              <a:rPr lang="en-AU" smtClean="0"/>
              <a:t>3</a:t>
            </a:fld>
            <a:endParaRPr lang="en-AU"/>
          </a:p>
        </p:txBody>
      </p:sp>
    </p:spTree>
    <p:extLst>
      <p:ext uri="{BB962C8B-B14F-4D97-AF65-F5344CB8AC3E}">
        <p14:creationId xmlns:p14="http://schemas.microsoft.com/office/powerpoint/2010/main" val="1076947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cs typeface="Calibri"/>
              </a:rPr>
              <a:t>Our mission is to innovate products to monitor, diagnose and manage health and well being, using state-of-the-art wearable solutions. This will enable patients to better to healthcare and improve their overall health. </a:t>
            </a:r>
          </a:p>
        </p:txBody>
      </p:sp>
      <p:sp>
        <p:nvSpPr>
          <p:cNvPr id="4" name="Slide Number Placeholder 3"/>
          <p:cNvSpPr>
            <a:spLocks noGrp="1"/>
          </p:cNvSpPr>
          <p:nvPr>
            <p:ph type="sldNum" sz="quarter" idx="5"/>
          </p:nvPr>
        </p:nvSpPr>
        <p:spPr/>
        <p:txBody>
          <a:bodyPr/>
          <a:lstStyle/>
          <a:p>
            <a:fld id="{E15DE603-533A-43F2-9064-11B068B6940D}" type="slidenum">
              <a:rPr lang="en-AU" smtClean="0"/>
              <a:t>4</a:t>
            </a:fld>
            <a:endParaRPr lang="en-AU"/>
          </a:p>
        </p:txBody>
      </p:sp>
    </p:spTree>
    <p:extLst>
      <p:ext uri="{BB962C8B-B14F-4D97-AF65-F5344CB8AC3E}">
        <p14:creationId xmlns:p14="http://schemas.microsoft.com/office/powerpoint/2010/main" val="3137115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Gopher industries promotes agile/scrum delivery methodology – all our 6 projects teams aim for 2 week sprints and planning to deliver the projects work through 3-4 sprints in Trimester 1 2023</a:t>
            </a:r>
          </a:p>
        </p:txBody>
      </p:sp>
      <p:sp>
        <p:nvSpPr>
          <p:cNvPr id="4" name="Slide Number Placeholder 3"/>
          <p:cNvSpPr>
            <a:spLocks noGrp="1"/>
          </p:cNvSpPr>
          <p:nvPr>
            <p:ph type="sldNum" sz="quarter" idx="5"/>
          </p:nvPr>
        </p:nvSpPr>
        <p:spPr/>
        <p:txBody>
          <a:bodyPr/>
          <a:lstStyle/>
          <a:p>
            <a:fld id="{E15DE603-533A-43F2-9064-11B068B6940D}" type="slidenum">
              <a:rPr lang="en-AU" smtClean="0"/>
              <a:t>5</a:t>
            </a:fld>
            <a:endParaRPr lang="en-AU"/>
          </a:p>
        </p:txBody>
      </p:sp>
    </p:spTree>
    <p:extLst>
      <p:ext uri="{BB962C8B-B14F-4D97-AF65-F5344CB8AC3E}">
        <p14:creationId xmlns:p14="http://schemas.microsoft.com/office/powerpoint/2010/main" val="4230247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We have an industry style organisation structure . Our director is Dr Chandan Karmakar , we have 2 Executive team members – Aby Scaria and Nadav </a:t>
            </a:r>
            <a:r>
              <a:rPr lang="en-AU" err="1"/>
              <a:t>Fedida</a:t>
            </a:r>
            <a:r>
              <a:rPr lang="en-AU"/>
              <a:t> sharing CEO and CPO roles. They both mentor 3 project team each as shown in the org chart. We also have some cohorts in parallel that provide expertise to the project teams and help them to deliver better. This time we also promoting a team called peacemaker they primarily look into the database end for all of the project teams and there will be a member from each project team supporting this initiative. </a:t>
            </a:r>
          </a:p>
        </p:txBody>
      </p:sp>
      <p:sp>
        <p:nvSpPr>
          <p:cNvPr id="4" name="Slide Number Placeholder 3"/>
          <p:cNvSpPr>
            <a:spLocks noGrp="1"/>
          </p:cNvSpPr>
          <p:nvPr>
            <p:ph type="sldNum" sz="quarter" idx="5"/>
          </p:nvPr>
        </p:nvSpPr>
        <p:spPr/>
        <p:txBody>
          <a:bodyPr/>
          <a:lstStyle/>
          <a:p>
            <a:fld id="{E15DE603-533A-43F2-9064-11B068B6940D}" type="slidenum">
              <a:rPr lang="en-AU" smtClean="0"/>
              <a:t>6</a:t>
            </a:fld>
            <a:endParaRPr lang="en-AU"/>
          </a:p>
        </p:txBody>
      </p:sp>
    </p:spTree>
    <p:extLst>
      <p:ext uri="{BB962C8B-B14F-4D97-AF65-F5344CB8AC3E}">
        <p14:creationId xmlns:p14="http://schemas.microsoft.com/office/powerpoint/2010/main" val="375725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currently have 6 active projects, </a:t>
            </a:r>
          </a:p>
          <a:p>
            <a:pPr marL="171450" indent="-171450">
              <a:buFont typeface="Arial"/>
              <a:buChar char="•"/>
            </a:pPr>
            <a:r>
              <a:rPr lang="en-US">
                <a:cs typeface="Calibri"/>
              </a:rPr>
              <a:t>Team Guardians – A monitoring and profiling application</a:t>
            </a:r>
          </a:p>
          <a:p>
            <a:pPr marL="171450" indent="-171450">
              <a:buFont typeface="Arial"/>
              <a:buChar char="•"/>
            </a:pPr>
            <a:r>
              <a:rPr lang="en-US">
                <a:cs typeface="Calibri"/>
              </a:rPr>
              <a:t>Team Avengers – A chatbot system for remote health monitoring</a:t>
            </a:r>
          </a:p>
          <a:p>
            <a:pPr marL="171450" indent="-171450">
              <a:buFont typeface="Arial"/>
              <a:buChar char="•"/>
            </a:pPr>
            <a:r>
              <a:rPr lang="en-US">
                <a:cs typeface="Calibri"/>
              </a:rPr>
              <a:t>Team Justice League – Monitoring pain and or discomfort in non-verbal patients</a:t>
            </a:r>
          </a:p>
          <a:p>
            <a:pPr marL="171450" indent="-171450">
              <a:buFont typeface="Arial"/>
              <a:buChar char="•"/>
            </a:pPr>
            <a:r>
              <a:rPr lang="en-US">
                <a:cs typeface="Calibri"/>
              </a:rPr>
              <a:t>Team Task Force X – A nutritional health application</a:t>
            </a:r>
          </a:p>
          <a:p>
            <a:pPr marL="171450" indent="-171450">
              <a:buFont typeface="Arial"/>
              <a:buChar char="•"/>
            </a:pPr>
            <a:r>
              <a:rPr lang="en-US">
                <a:cs typeface="Calibri"/>
              </a:rPr>
              <a:t>Team Project X – A company wide website showcasing all projects.</a:t>
            </a:r>
          </a:p>
          <a:p>
            <a:pPr marL="171450" indent="-171450">
              <a:buFont typeface="Arial"/>
              <a:buChar char="•"/>
            </a:pPr>
            <a:r>
              <a:rPr lang="en-US">
                <a:cs typeface="Calibri"/>
              </a:rPr>
              <a:t>Team </a:t>
            </a:r>
            <a:r>
              <a:rPr lang="en-US" err="1">
                <a:cs typeface="Calibri"/>
              </a:rPr>
              <a:t>MedsOne</a:t>
            </a:r>
            <a:r>
              <a:rPr lang="en-US">
                <a:cs typeface="Calibri"/>
              </a:rPr>
              <a:t> – An Electronic prescriptions application. </a:t>
            </a:r>
          </a:p>
        </p:txBody>
      </p:sp>
      <p:sp>
        <p:nvSpPr>
          <p:cNvPr id="4" name="Slide Number Placeholder 3"/>
          <p:cNvSpPr>
            <a:spLocks noGrp="1"/>
          </p:cNvSpPr>
          <p:nvPr>
            <p:ph type="sldNum" sz="quarter" idx="5"/>
          </p:nvPr>
        </p:nvSpPr>
        <p:spPr/>
        <p:txBody>
          <a:bodyPr/>
          <a:lstStyle/>
          <a:p>
            <a:fld id="{E15DE603-533A-43F2-9064-11B068B6940D}" type="slidenum">
              <a:rPr lang="en-AU" smtClean="0"/>
              <a:t>7</a:t>
            </a:fld>
            <a:endParaRPr lang="en-AU"/>
          </a:p>
        </p:txBody>
      </p:sp>
    </p:spTree>
    <p:extLst>
      <p:ext uri="{BB962C8B-B14F-4D97-AF65-F5344CB8AC3E}">
        <p14:creationId xmlns:p14="http://schemas.microsoft.com/office/powerpoint/2010/main" val="3941525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Aside from our active projects, we have 2 addition projects which are currently on hold.</a:t>
            </a:r>
          </a:p>
          <a:p>
            <a:pPr marL="171450" indent="-171450">
              <a:buFont typeface="Arial"/>
              <a:buChar char="•"/>
            </a:pPr>
            <a:r>
              <a:rPr lang="en-US">
                <a:cs typeface="Calibri"/>
              </a:rPr>
              <a:t>Team Eternals – The medication management and reminder application.</a:t>
            </a:r>
          </a:p>
          <a:p>
            <a:pPr marL="171450" indent="-171450">
              <a:buFont typeface="Arial"/>
              <a:buChar char="•"/>
            </a:pPr>
            <a:r>
              <a:rPr lang="en-US">
                <a:cs typeface="Calibri"/>
              </a:rPr>
              <a:t>Team Pacemaker – The </a:t>
            </a:r>
            <a:r>
              <a:rPr lang="en-US" err="1">
                <a:cs typeface="Calibri"/>
              </a:rPr>
              <a:t>centralised</a:t>
            </a:r>
            <a:r>
              <a:rPr lang="en-US">
                <a:cs typeface="Calibri"/>
              </a:rPr>
              <a:t> database and core services.</a:t>
            </a:r>
          </a:p>
          <a:p>
            <a:endParaRPr lang="en-US">
              <a:cs typeface="Calibri"/>
            </a:endParaRPr>
          </a:p>
        </p:txBody>
      </p:sp>
      <p:sp>
        <p:nvSpPr>
          <p:cNvPr id="4" name="Slide Number Placeholder 3"/>
          <p:cNvSpPr>
            <a:spLocks noGrp="1"/>
          </p:cNvSpPr>
          <p:nvPr>
            <p:ph type="sldNum" sz="quarter" idx="5"/>
          </p:nvPr>
        </p:nvSpPr>
        <p:spPr/>
        <p:txBody>
          <a:bodyPr/>
          <a:lstStyle/>
          <a:p>
            <a:fld id="{E15DE603-533A-43F2-9064-11B068B6940D}" type="slidenum">
              <a:rPr lang="en-AU" smtClean="0"/>
              <a:t>8</a:t>
            </a:fld>
            <a:endParaRPr lang="en-AU"/>
          </a:p>
        </p:txBody>
      </p:sp>
    </p:spTree>
    <p:extLst>
      <p:ext uri="{BB962C8B-B14F-4D97-AF65-F5344CB8AC3E}">
        <p14:creationId xmlns:p14="http://schemas.microsoft.com/office/powerpoint/2010/main" val="2943045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Team Guardians – developing a product suite called Guardians </a:t>
            </a:r>
          </a:p>
          <a:p>
            <a:r>
              <a:rPr lang="en-AU"/>
              <a:t>The high-level MVP consists of – Patient Profile capture and daily reporting, Activity monitoring through radar device to report any abnormal behaviours detected through data analytics and machine learning component</a:t>
            </a:r>
          </a:p>
        </p:txBody>
      </p:sp>
      <p:sp>
        <p:nvSpPr>
          <p:cNvPr id="4" name="Slide Number Placeholder 3"/>
          <p:cNvSpPr>
            <a:spLocks noGrp="1"/>
          </p:cNvSpPr>
          <p:nvPr>
            <p:ph type="sldNum" sz="quarter" idx="5"/>
          </p:nvPr>
        </p:nvSpPr>
        <p:spPr/>
        <p:txBody>
          <a:bodyPr/>
          <a:lstStyle/>
          <a:p>
            <a:fld id="{E15DE603-533A-43F2-9064-11B068B6940D}" type="slidenum">
              <a:rPr lang="en-AU" smtClean="0"/>
              <a:t>9</a:t>
            </a:fld>
            <a:endParaRPr lang="en-AU"/>
          </a:p>
        </p:txBody>
      </p:sp>
    </p:spTree>
    <p:extLst>
      <p:ext uri="{BB962C8B-B14F-4D97-AF65-F5344CB8AC3E}">
        <p14:creationId xmlns:p14="http://schemas.microsoft.com/office/powerpoint/2010/main" val="286747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8529E-98DD-16AA-B736-A365341330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C0D3313-06F5-FFE4-1E3B-DFD8E30C1F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EDB49F1C-57B5-377C-4202-FC07C9FAE1B5}"/>
              </a:ext>
            </a:extLst>
          </p:cNvPr>
          <p:cNvSpPr>
            <a:spLocks noGrp="1"/>
          </p:cNvSpPr>
          <p:nvPr>
            <p:ph type="dt" sz="half" idx="10"/>
          </p:nvPr>
        </p:nvSpPr>
        <p:spPr/>
        <p:txBody>
          <a:bodyPr/>
          <a:lstStyle/>
          <a:p>
            <a:fld id="{1A9C3CD7-B002-40CD-A72A-B1F5008BC06A}" type="datetimeFigureOut">
              <a:rPr lang="en-AU" smtClean="0"/>
              <a:t>27/03/2023</a:t>
            </a:fld>
            <a:endParaRPr lang="en-AU"/>
          </a:p>
        </p:txBody>
      </p:sp>
      <p:sp>
        <p:nvSpPr>
          <p:cNvPr id="5" name="Footer Placeholder 4">
            <a:extLst>
              <a:ext uri="{FF2B5EF4-FFF2-40B4-BE49-F238E27FC236}">
                <a16:creationId xmlns:a16="http://schemas.microsoft.com/office/drawing/2014/main" id="{52E07083-2A54-697A-AAEC-8A37BC4DAE0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D976878-8E1E-B63F-A217-4ED249A0410C}"/>
              </a:ext>
            </a:extLst>
          </p:cNvPr>
          <p:cNvSpPr>
            <a:spLocks noGrp="1"/>
          </p:cNvSpPr>
          <p:nvPr>
            <p:ph type="sldNum" sz="quarter" idx="12"/>
          </p:nvPr>
        </p:nvSpPr>
        <p:spPr/>
        <p:txBody>
          <a:bodyPr/>
          <a:lstStyle/>
          <a:p>
            <a:fld id="{3DE2CE1E-D552-4413-AE06-7EA6E5C882C1}" type="slidenum">
              <a:rPr lang="en-AU" smtClean="0"/>
              <a:t>‹#›</a:t>
            </a:fld>
            <a:endParaRPr lang="en-AU"/>
          </a:p>
        </p:txBody>
      </p:sp>
    </p:spTree>
    <p:extLst>
      <p:ext uri="{BB962C8B-B14F-4D97-AF65-F5344CB8AC3E}">
        <p14:creationId xmlns:p14="http://schemas.microsoft.com/office/powerpoint/2010/main" val="3184863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1AAE-78C8-05B3-D552-32CC8490673F}"/>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BC065A3-303D-EB81-2A67-D94BD4BF1C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AADDB79-50AA-57FF-496A-81C8C9E0190D}"/>
              </a:ext>
            </a:extLst>
          </p:cNvPr>
          <p:cNvSpPr>
            <a:spLocks noGrp="1"/>
          </p:cNvSpPr>
          <p:nvPr>
            <p:ph type="dt" sz="half" idx="10"/>
          </p:nvPr>
        </p:nvSpPr>
        <p:spPr/>
        <p:txBody>
          <a:bodyPr/>
          <a:lstStyle/>
          <a:p>
            <a:fld id="{1A9C3CD7-B002-40CD-A72A-B1F5008BC06A}" type="datetimeFigureOut">
              <a:rPr lang="en-AU" smtClean="0"/>
              <a:t>27/03/2023</a:t>
            </a:fld>
            <a:endParaRPr lang="en-AU"/>
          </a:p>
        </p:txBody>
      </p:sp>
      <p:sp>
        <p:nvSpPr>
          <p:cNvPr id="5" name="Footer Placeholder 4">
            <a:extLst>
              <a:ext uri="{FF2B5EF4-FFF2-40B4-BE49-F238E27FC236}">
                <a16:creationId xmlns:a16="http://schemas.microsoft.com/office/drawing/2014/main" id="{2A19C778-2CA7-EA15-02B6-1A8332D6DF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E231E38-B409-FE12-4B44-8F1F3573602E}"/>
              </a:ext>
            </a:extLst>
          </p:cNvPr>
          <p:cNvSpPr>
            <a:spLocks noGrp="1"/>
          </p:cNvSpPr>
          <p:nvPr>
            <p:ph type="sldNum" sz="quarter" idx="12"/>
          </p:nvPr>
        </p:nvSpPr>
        <p:spPr/>
        <p:txBody>
          <a:bodyPr/>
          <a:lstStyle/>
          <a:p>
            <a:fld id="{3DE2CE1E-D552-4413-AE06-7EA6E5C882C1}" type="slidenum">
              <a:rPr lang="en-AU" smtClean="0"/>
              <a:t>‹#›</a:t>
            </a:fld>
            <a:endParaRPr lang="en-AU"/>
          </a:p>
        </p:txBody>
      </p:sp>
    </p:spTree>
    <p:extLst>
      <p:ext uri="{BB962C8B-B14F-4D97-AF65-F5344CB8AC3E}">
        <p14:creationId xmlns:p14="http://schemas.microsoft.com/office/powerpoint/2010/main" val="4046178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0CAF00-A450-530E-258F-32BAFBE193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D3BB247-00C8-5C48-2FD1-AEC01A1232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26657B7-C879-1FE5-E2A1-3E8AB728374A}"/>
              </a:ext>
            </a:extLst>
          </p:cNvPr>
          <p:cNvSpPr>
            <a:spLocks noGrp="1"/>
          </p:cNvSpPr>
          <p:nvPr>
            <p:ph type="dt" sz="half" idx="10"/>
          </p:nvPr>
        </p:nvSpPr>
        <p:spPr/>
        <p:txBody>
          <a:bodyPr/>
          <a:lstStyle/>
          <a:p>
            <a:fld id="{1A9C3CD7-B002-40CD-A72A-B1F5008BC06A}" type="datetimeFigureOut">
              <a:rPr lang="en-AU" smtClean="0"/>
              <a:t>27/03/2023</a:t>
            </a:fld>
            <a:endParaRPr lang="en-AU"/>
          </a:p>
        </p:txBody>
      </p:sp>
      <p:sp>
        <p:nvSpPr>
          <p:cNvPr id="5" name="Footer Placeholder 4">
            <a:extLst>
              <a:ext uri="{FF2B5EF4-FFF2-40B4-BE49-F238E27FC236}">
                <a16:creationId xmlns:a16="http://schemas.microsoft.com/office/drawing/2014/main" id="{BA4CDBAD-7444-7C28-6CF0-2C3464A5807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F0B022-61E0-CE8A-8578-048967C6213C}"/>
              </a:ext>
            </a:extLst>
          </p:cNvPr>
          <p:cNvSpPr>
            <a:spLocks noGrp="1"/>
          </p:cNvSpPr>
          <p:nvPr>
            <p:ph type="sldNum" sz="quarter" idx="12"/>
          </p:nvPr>
        </p:nvSpPr>
        <p:spPr/>
        <p:txBody>
          <a:bodyPr/>
          <a:lstStyle/>
          <a:p>
            <a:fld id="{3DE2CE1E-D552-4413-AE06-7EA6E5C882C1}" type="slidenum">
              <a:rPr lang="en-AU" smtClean="0"/>
              <a:t>‹#›</a:t>
            </a:fld>
            <a:endParaRPr lang="en-AU"/>
          </a:p>
        </p:txBody>
      </p:sp>
    </p:spTree>
    <p:extLst>
      <p:ext uri="{BB962C8B-B14F-4D97-AF65-F5344CB8AC3E}">
        <p14:creationId xmlns:p14="http://schemas.microsoft.com/office/powerpoint/2010/main" val="900125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72623-5B0C-B12A-ABC8-E2E7B7A9A19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C6B5E68-5A59-290C-F29D-AE59E2BFA6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913B90-2BBC-13D6-6FA3-9BC87C63760A}"/>
              </a:ext>
            </a:extLst>
          </p:cNvPr>
          <p:cNvSpPr>
            <a:spLocks noGrp="1"/>
          </p:cNvSpPr>
          <p:nvPr>
            <p:ph type="dt" sz="half" idx="10"/>
          </p:nvPr>
        </p:nvSpPr>
        <p:spPr/>
        <p:txBody>
          <a:bodyPr/>
          <a:lstStyle/>
          <a:p>
            <a:fld id="{1A9C3CD7-B002-40CD-A72A-B1F5008BC06A}" type="datetimeFigureOut">
              <a:rPr lang="en-AU" smtClean="0"/>
              <a:t>27/03/2023</a:t>
            </a:fld>
            <a:endParaRPr lang="en-AU"/>
          </a:p>
        </p:txBody>
      </p:sp>
      <p:sp>
        <p:nvSpPr>
          <p:cNvPr id="5" name="Footer Placeholder 4">
            <a:extLst>
              <a:ext uri="{FF2B5EF4-FFF2-40B4-BE49-F238E27FC236}">
                <a16:creationId xmlns:a16="http://schemas.microsoft.com/office/drawing/2014/main" id="{FFCF576D-A711-4D69-4B32-45ED289F817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FCE5235-857A-F120-B639-AE2E31768D32}"/>
              </a:ext>
            </a:extLst>
          </p:cNvPr>
          <p:cNvSpPr>
            <a:spLocks noGrp="1"/>
          </p:cNvSpPr>
          <p:nvPr>
            <p:ph type="sldNum" sz="quarter" idx="12"/>
          </p:nvPr>
        </p:nvSpPr>
        <p:spPr/>
        <p:txBody>
          <a:bodyPr/>
          <a:lstStyle/>
          <a:p>
            <a:fld id="{3DE2CE1E-D552-4413-AE06-7EA6E5C882C1}" type="slidenum">
              <a:rPr lang="en-AU" smtClean="0"/>
              <a:t>‹#›</a:t>
            </a:fld>
            <a:endParaRPr lang="en-AU"/>
          </a:p>
        </p:txBody>
      </p:sp>
    </p:spTree>
    <p:extLst>
      <p:ext uri="{BB962C8B-B14F-4D97-AF65-F5344CB8AC3E}">
        <p14:creationId xmlns:p14="http://schemas.microsoft.com/office/powerpoint/2010/main" val="1649928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9F6AC-5646-B6F4-C7DA-0292040249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5267DE1-07B8-3D4A-2D30-BBA3EFFFA1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5CC8CF-0EF1-0082-425E-79F72020A9BE}"/>
              </a:ext>
            </a:extLst>
          </p:cNvPr>
          <p:cNvSpPr>
            <a:spLocks noGrp="1"/>
          </p:cNvSpPr>
          <p:nvPr>
            <p:ph type="dt" sz="half" idx="10"/>
          </p:nvPr>
        </p:nvSpPr>
        <p:spPr/>
        <p:txBody>
          <a:bodyPr/>
          <a:lstStyle/>
          <a:p>
            <a:fld id="{1A9C3CD7-B002-40CD-A72A-B1F5008BC06A}" type="datetimeFigureOut">
              <a:rPr lang="en-AU" smtClean="0"/>
              <a:t>27/03/2023</a:t>
            </a:fld>
            <a:endParaRPr lang="en-AU"/>
          </a:p>
        </p:txBody>
      </p:sp>
      <p:sp>
        <p:nvSpPr>
          <p:cNvPr id="5" name="Footer Placeholder 4">
            <a:extLst>
              <a:ext uri="{FF2B5EF4-FFF2-40B4-BE49-F238E27FC236}">
                <a16:creationId xmlns:a16="http://schemas.microsoft.com/office/drawing/2014/main" id="{40F0F9CF-0CFC-FEA9-CF0A-18D8E83C366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68EA346-9118-7E00-2F34-91627591DA59}"/>
              </a:ext>
            </a:extLst>
          </p:cNvPr>
          <p:cNvSpPr>
            <a:spLocks noGrp="1"/>
          </p:cNvSpPr>
          <p:nvPr>
            <p:ph type="sldNum" sz="quarter" idx="12"/>
          </p:nvPr>
        </p:nvSpPr>
        <p:spPr/>
        <p:txBody>
          <a:bodyPr/>
          <a:lstStyle/>
          <a:p>
            <a:fld id="{3DE2CE1E-D552-4413-AE06-7EA6E5C882C1}" type="slidenum">
              <a:rPr lang="en-AU" smtClean="0"/>
              <a:t>‹#›</a:t>
            </a:fld>
            <a:endParaRPr lang="en-AU"/>
          </a:p>
        </p:txBody>
      </p:sp>
    </p:spTree>
    <p:extLst>
      <p:ext uri="{BB962C8B-B14F-4D97-AF65-F5344CB8AC3E}">
        <p14:creationId xmlns:p14="http://schemas.microsoft.com/office/powerpoint/2010/main" val="1015261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FF90D-5AB1-8984-EA2F-6067BBCB72F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B0B7566-E164-0D87-C4BF-A5A30D447D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10307A9C-DA13-8AFD-2745-D67F866AA7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20561F0A-DE50-001C-08B0-6C625AD0664A}"/>
              </a:ext>
            </a:extLst>
          </p:cNvPr>
          <p:cNvSpPr>
            <a:spLocks noGrp="1"/>
          </p:cNvSpPr>
          <p:nvPr>
            <p:ph type="dt" sz="half" idx="10"/>
          </p:nvPr>
        </p:nvSpPr>
        <p:spPr/>
        <p:txBody>
          <a:bodyPr/>
          <a:lstStyle/>
          <a:p>
            <a:fld id="{1A9C3CD7-B002-40CD-A72A-B1F5008BC06A}" type="datetimeFigureOut">
              <a:rPr lang="en-AU" smtClean="0"/>
              <a:t>27/03/2023</a:t>
            </a:fld>
            <a:endParaRPr lang="en-AU"/>
          </a:p>
        </p:txBody>
      </p:sp>
      <p:sp>
        <p:nvSpPr>
          <p:cNvPr id="6" name="Footer Placeholder 5">
            <a:extLst>
              <a:ext uri="{FF2B5EF4-FFF2-40B4-BE49-F238E27FC236}">
                <a16:creationId xmlns:a16="http://schemas.microsoft.com/office/drawing/2014/main" id="{C8BABE85-FFBD-8065-9112-352BE6C36B3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C440FC-6094-E8FB-8FC9-DA98DC24E08D}"/>
              </a:ext>
            </a:extLst>
          </p:cNvPr>
          <p:cNvSpPr>
            <a:spLocks noGrp="1"/>
          </p:cNvSpPr>
          <p:nvPr>
            <p:ph type="sldNum" sz="quarter" idx="12"/>
          </p:nvPr>
        </p:nvSpPr>
        <p:spPr/>
        <p:txBody>
          <a:bodyPr/>
          <a:lstStyle/>
          <a:p>
            <a:fld id="{3DE2CE1E-D552-4413-AE06-7EA6E5C882C1}" type="slidenum">
              <a:rPr lang="en-AU" smtClean="0"/>
              <a:t>‹#›</a:t>
            </a:fld>
            <a:endParaRPr lang="en-AU"/>
          </a:p>
        </p:txBody>
      </p:sp>
    </p:spTree>
    <p:extLst>
      <p:ext uri="{BB962C8B-B14F-4D97-AF65-F5344CB8AC3E}">
        <p14:creationId xmlns:p14="http://schemas.microsoft.com/office/powerpoint/2010/main" val="1560242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7705-9E2D-4077-058D-15A2DC2CE67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ACC4942-9245-D630-9E9A-4EFA6A247C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5FFD47-C2CB-F406-4D13-C5B7C14B3E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1153FF3-9C2C-E43A-94DA-18B7578E7D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6CA3AF-1B7B-E565-D830-D180E9F769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E9204CC-6B30-C483-B54F-EA0C14B12BBB}"/>
              </a:ext>
            </a:extLst>
          </p:cNvPr>
          <p:cNvSpPr>
            <a:spLocks noGrp="1"/>
          </p:cNvSpPr>
          <p:nvPr>
            <p:ph type="dt" sz="half" idx="10"/>
          </p:nvPr>
        </p:nvSpPr>
        <p:spPr/>
        <p:txBody>
          <a:bodyPr/>
          <a:lstStyle/>
          <a:p>
            <a:fld id="{1A9C3CD7-B002-40CD-A72A-B1F5008BC06A}" type="datetimeFigureOut">
              <a:rPr lang="en-AU" smtClean="0"/>
              <a:t>27/03/2023</a:t>
            </a:fld>
            <a:endParaRPr lang="en-AU"/>
          </a:p>
        </p:txBody>
      </p:sp>
      <p:sp>
        <p:nvSpPr>
          <p:cNvPr id="8" name="Footer Placeholder 7">
            <a:extLst>
              <a:ext uri="{FF2B5EF4-FFF2-40B4-BE49-F238E27FC236}">
                <a16:creationId xmlns:a16="http://schemas.microsoft.com/office/drawing/2014/main" id="{AC7E2A2D-194E-B5CE-49CC-4FC05F95390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F4382AF2-7276-4D65-C21E-6E0A029FF865}"/>
              </a:ext>
            </a:extLst>
          </p:cNvPr>
          <p:cNvSpPr>
            <a:spLocks noGrp="1"/>
          </p:cNvSpPr>
          <p:nvPr>
            <p:ph type="sldNum" sz="quarter" idx="12"/>
          </p:nvPr>
        </p:nvSpPr>
        <p:spPr/>
        <p:txBody>
          <a:bodyPr/>
          <a:lstStyle/>
          <a:p>
            <a:fld id="{3DE2CE1E-D552-4413-AE06-7EA6E5C882C1}" type="slidenum">
              <a:rPr lang="en-AU" smtClean="0"/>
              <a:t>‹#›</a:t>
            </a:fld>
            <a:endParaRPr lang="en-AU"/>
          </a:p>
        </p:txBody>
      </p:sp>
    </p:spTree>
    <p:extLst>
      <p:ext uri="{BB962C8B-B14F-4D97-AF65-F5344CB8AC3E}">
        <p14:creationId xmlns:p14="http://schemas.microsoft.com/office/powerpoint/2010/main" val="3014759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02560-A2B1-7D2D-4E93-356BE521FCFE}"/>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6FEA84D-942F-AF98-1513-3B4B9FE36AB7}"/>
              </a:ext>
            </a:extLst>
          </p:cNvPr>
          <p:cNvSpPr>
            <a:spLocks noGrp="1"/>
          </p:cNvSpPr>
          <p:nvPr>
            <p:ph type="dt" sz="half" idx="10"/>
          </p:nvPr>
        </p:nvSpPr>
        <p:spPr/>
        <p:txBody>
          <a:bodyPr/>
          <a:lstStyle/>
          <a:p>
            <a:fld id="{1A9C3CD7-B002-40CD-A72A-B1F5008BC06A}" type="datetimeFigureOut">
              <a:rPr lang="en-AU" smtClean="0"/>
              <a:t>27/03/2023</a:t>
            </a:fld>
            <a:endParaRPr lang="en-AU"/>
          </a:p>
        </p:txBody>
      </p:sp>
      <p:sp>
        <p:nvSpPr>
          <p:cNvPr id="4" name="Footer Placeholder 3">
            <a:extLst>
              <a:ext uri="{FF2B5EF4-FFF2-40B4-BE49-F238E27FC236}">
                <a16:creationId xmlns:a16="http://schemas.microsoft.com/office/drawing/2014/main" id="{AFB62040-E4F9-4725-EADF-B9C46ECE2F18}"/>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DF57A1DE-1C86-89B7-EB3B-CCD0FC48BB14}"/>
              </a:ext>
            </a:extLst>
          </p:cNvPr>
          <p:cNvSpPr>
            <a:spLocks noGrp="1"/>
          </p:cNvSpPr>
          <p:nvPr>
            <p:ph type="sldNum" sz="quarter" idx="12"/>
          </p:nvPr>
        </p:nvSpPr>
        <p:spPr/>
        <p:txBody>
          <a:bodyPr/>
          <a:lstStyle/>
          <a:p>
            <a:fld id="{3DE2CE1E-D552-4413-AE06-7EA6E5C882C1}" type="slidenum">
              <a:rPr lang="en-AU" smtClean="0"/>
              <a:t>‹#›</a:t>
            </a:fld>
            <a:endParaRPr lang="en-AU"/>
          </a:p>
        </p:txBody>
      </p:sp>
    </p:spTree>
    <p:extLst>
      <p:ext uri="{BB962C8B-B14F-4D97-AF65-F5344CB8AC3E}">
        <p14:creationId xmlns:p14="http://schemas.microsoft.com/office/powerpoint/2010/main" val="3460963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34E871-AB29-D6B8-7ABE-F4530A09D707}"/>
              </a:ext>
            </a:extLst>
          </p:cNvPr>
          <p:cNvSpPr>
            <a:spLocks noGrp="1"/>
          </p:cNvSpPr>
          <p:nvPr>
            <p:ph type="dt" sz="half" idx="10"/>
          </p:nvPr>
        </p:nvSpPr>
        <p:spPr/>
        <p:txBody>
          <a:bodyPr/>
          <a:lstStyle/>
          <a:p>
            <a:fld id="{1A9C3CD7-B002-40CD-A72A-B1F5008BC06A}" type="datetimeFigureOut">
              <a:rPr lang="en-AU" smtClean="0"/>
              <a:t>27/03/2023</a:t>
            </a:fld>
            <a:endParaRPr lang="en-AU"/>
          </a:p>
        </p:txBody>
      </p:sp>
      <p:sp>
        <p:nvSpPr>
          <p:cNvPr id="3" name="Footer Placeholder 2">
            <a:extLst>
              <a:ext uri="{FF2B5EF4-FFF2-40B4-BE49-F238E27FC236}">
                <a16:creationId xmlns:a16="http://schemas.microsoft.com/office/drawing/2014/main" id="{70AE92FD-36DD-8863-0608-22AAB1EA3A6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CB27DE0-D4FE-DAA6-A28D-33A011C02E46}"/>
              </a:ext>
            </a:extLst>
          </p:cNvPr>
          <p:cNvSpPr>
            <a:spLocks noGrp="1"/>
          </p:cNvSpPr>
          <p:nvPr>
            <p:ph type="sldNum" sz="quarter" idx="12"/>
          </p:nvPr>
        </p:nvSpPr>
        <p:spPr/>
        <p:txBody>
          <a:bodyPr/>
          <a:lstStyle/>
          <a:p>
            <a:fld id="{3DE2CE1E-D552-4413-AE06-7EA6E5C882C1}" type="slidenum">
              <a:rPr lang="en-AU" smtClean="0"/>
              <a:t>‹#›</a:t>
            </a:fld>
            <a:endParaRPr lang="en-AU"/>
          </a:p>
        </p:txBody>
      </p:sp>
    </p:spTree>
    <p:extLst>
      <p:ext uri="{BB962C8B-B14F-4D97-AF65-F5344CB8AC3E}">
        <p14:creationId xmlns:p14="http://schemas.microsoft.com/office/powerpoint/2010/main" val="3445033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1BF53-C52F-F721-E175-58F90967B4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943A5CA-5402-313E-748D-9C0449A964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87E48A48-B713-A557-2C05-046BB21FF7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FA8877-5FB6-CF82-776B-F54644672EA0}"/>
              </a:ext>
            </a:extLst>
          </p:cNvPr>
          <p:cNvSpPr>
            <a:spLocks noGrp="1"/>
          </p:cNvSpPr>
          <p:nvPr>
            <p:ph type="dt" sz="half" idx="10"/>
          </p:nvPr>
        </p:nvSpPr>
        <p:spPr/>
        <p:txBody>
          <a:bodyPr/>
          <a:lstStyle/>
          <a:p>
            <a:fld id="{1A9C3CD7-B002-40CD-A72A-B1F5008BC06A}" type="datetimeFigureOut">
              <a:rPr lang="en-AU" smtClean="0"/>
              <a:t>27/03/2023</a:t>
            </a:fld>
            <a:endParaRPr lang="en-AU"/>
          </a:p>
        </p:txBody>
      </p:sp>
      <p:sp>
        <p:nvSpPr>
          <p:cNvPr id="6" name="Footer Placeholder 5">
            <a:extLst>
              <a:ext uri="{FF2B5EF4-FFF2-40B4-BE49-F238E27FC236}">
                <a16:creationId xmlns:a16="http://schemas.microsoft.com/office/drawing/2014/main" id="{626CE5D0-81D8-8997-0C8A-ACA5250698F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DC62682-CD10-32BD-AA0C-4A0B4A6B48FB}"/>
              </a:ext>
            </a:extLst>
          </p:cNvPr>
          <p:cNvSpPr>
            <a:spLocks noGrp="1"/>
          </p:cNvSpPr>
          <p:nvPr>
            <p:ph type="sldNum" sz="quarter" idx="12"/>
          </p:nvPr>
        </p:nvSpPr>
        <p:spPr/>
        <p:txBody>
          <a:bodyPr/>
          <a:lstStyle/>
          <a:p>
            <a:fld id="{3DE2CE1E-D552-4413-AE06-7EA6E5C882C1}" type="slidenum">
              <a:rPr lang="en-AU" smtClean="0"/>
              <a:t>‹#›</a:t>
            </a:fld>
            <a:endParaRPr lang="en-AU"/>
          </a:p>
        </p:txBody>
      </p:sp>
    </p:spTree>
    <p:extLst>
      <p:ext uri="{BB962C8B-B14F-4D97-AF65-F5344CB8AC3E}">
        <p14:creationId xmlns:p14="http://schemas.microsoft.com/office/powerpoint/2010/main" val="3413277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56549-E2C6-7DA4-8101-DE615BC069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5198A04-0B61-D8B9-7FE3-8C49ED7D68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DBC28F0-ED17-30D6-C446-42C7C43B54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BAE444-9CF1-8365-21E3-D1789473A08A}"/>
              </a:ext>
            </a:extLst>
          </p:cNvPr>
          <p:cNvSpPr>
            <a:spLocks noGrp="1"/>
          </p:cNvSpPr>
          <p:nvPr>
            <p:ph type="dt" sz="half" idx="10"/>
          </p:nvPr>
        </p:nvSpPr>
        <p:spPr/>
        <p:txBody>
          <a:bodyPr/>
          <a:lstStyle/>
          <a:p>
            <a:fld id="{1A9C3CD7-B002-40CD-A72A-B1F5008BC06A}" type="datetimeFigureOut">
              <a:rPr lang="en-AU" smtClean="0"/>
              <a:t>27/03/2023</a:t>
            </a:fld>
            <a:endParaRPr lang="en-AU"/>
          </a:p>
        </p:txBody>
      </p:sp>
      <p:sp>
        <p:nvSpPr>
          <p:cNvPr id="6" name="Footer Placeholder 5">
            <a:extLst>
              <a:ext uri="{FF2B5EF4-FFF2-40B4-BE49-F238E27FC236}">
                <a16:creationId xmlns:a16="http://schemas.microsoft.com/office/drawing/2014/main" id="{594097F6-C82F-74C7-4BB1-9FD17BD1B6B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1DCB06C-4AD3-7B83-2299-FF756C163730}"/>
              </a:ext>
            </a:extLst>
          </p:cNvPr>
          <p:cNvSpPr>
            <a:spLocks noGrp="1"/>
          </p:cNvSpPr>
          <p:nvPr>
            <p:ph type="sldNum" sz="quarter" idx="12"/>
          </p:nvPr>
        </p:nvSpPr>
        <p:spPr/>
        <p:txBody>
          <a:bodyPr/>
          <a:lstStyle/>
          <a:p>
            <a:fld id="{3DE2CE1E-D552-4413-AE06-7EA6E5C882C1}" type="slidenum">
              <a:rPr lang="en-AU" smtClean="0"/>
              <a:t>‹#›</a:t>
            </a:fld>
            <a:endParaRPr lang="en-AU"/>
          </a:p>
        </p:txBody>
      </p:sp>
    </p:spTree>
    <p:extLst>
      <p:ext uri="{BB962C8B-B14F-4D97-AF65-F5344CB8AC3E}">
        <p14:creationId xmlns:p14="http://schemas.microsoft.com/office/powerpoint/2010/main" val="526757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96E714-E463-50C6-CD4F-038E9E5998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1D8AA1E-9952-CB62-ACBC-9D19BF555C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8EDC024-A7CC-F3F2-D3C9-599E903839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9C3CD7-B002-40CD-A72A-B1F5008BC06A}" type="datetimeFigureOut">
              <a:rPr lang="en-AU" smtClean="0"/>
              <a:t>27/03/2023</a:t>
            </a:fld>
            <a:endParaRPr lang="en-AU"/>
          </a:p>
        </p:txBody>
      </p:sp>
      <p:sp>
        <p:nvSpPr>
          <p:cNvPr id="5" name="Footer Placeholder 4">
            <a:extLst>
              <a:ext uri="{FF2B5EF4-FFF2-40B4-BE49-F238E27FC236}">
                <a16:creationId xmlns:a16="http://schemas.microsoft.com/office/drawing/2014/main" id="{65E45AB9-0D4C-810C-FBA2-C97061AD9D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82ECA48A-E873-BBFD-E793-E3E4F0BC70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E2CE1E-D552-4413-AE06-7EA6E5C882C1}" type="slidenum">
              <a:rPr lang="en-AU" smtClean="0"/>
              <a:t>‹#›</a:t>
            </a:fld>
            <a:endParaRPr lang="en-AU"/>
          </a:p>
        </p:txBody>
      </p:sp>
    </p:spTree>
    <p:extLst>
      <p:ext uri="{BB962C8B-B14F-4D97-AF65-F5344CB8AC3E}">
        <p14:creationId xmlns:p14="http://schemas.microsoft.com/office/powerpoint/2010/main" val="165419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1.emf"/><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29.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9.emf"/><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00BED3F9-0004-226E-294C-3AD314FCD264}"/>
              </a:ext>
            </a:extLst>
          </p:cNvPr>
          <p:cNvPicPr>
            <a:picLocks noChangeAspect="1"/>
          </p:cNvPicPr>
          <p:nvPr/>
        </p:nvPicPr>
        <p:blipFill>
          <a:blip r:embed="rId3"/>
          <a:stretch>
            <a:fillRect/>
          </a:stretch>
        </p:blipFill>
        <p:spPr>
          <a:xfrm>
            <a:off x="7599275" y="480059"/>
            <a:ext cx="4105658" cy="5897879"/>
          </a:xfrm>
          <a:prstGeom prst="rect">
            <a:avLst/>
          </a:prstGeom>
        </p:spPr>
      </p:pic>
      <p:pic>
        <p:nvPicPr>
          <p:cNvPr id="3" name="Picture 3" descr="Logo, company name&#10;&#10;Description automatically generated">
            <a:extLst>
              <a:ext uri="{FF2B5EF4-FFF2-40B4-BE49-F238E27FC236}">
                <a16:creationId xmlns:a16="http://schemas.microsoft.com/office/drawing/2014/main" id="{FFD9B2C7-5202-8CBE-B236-0B07D321E2EB}"/>
              </a:ext>
            </a:extLst>
          </p:cNvPr>
          <p:cNvPicPr>
            <a:picLocks noChangeAspect="1"/>
          </p:cNvPicPr>
          <p:nvPr/>
        </p:nvPicPr>
        <p:blipFill>
          <a:blip r:embed="rId4"/>
          <a:stretch>
            <a:fillRect/>
          </a:stretch>
        </p:blipFill>
        <p:spPr>
          <a:xfrm>
            <a:off x="9687598" y="719253"/>
            <a:ext cx="1348763" cy="1355656"/>
          </a:xfrm>
          <a:prstGeom prst="rect">
            <a:avLst/>
          </a:prstGeom>
        </p:spPr>
      </p:pic>
      <p:pic>
        <p:nvPicPr>
          <p:cNvPr id="4" name="Picture 4" descr="Logo, company name&#10;&#10;Description automatically generated">
            <a:extLst>
              <a:ext uri="{FF2B5EF4-FFF2-40B4-BE49-F238E27FC236}">
                <a16:creationId xmlns:a16="http://schemas.microsoft.com/office/drawing/2014/main" id="{B9E357B5-3102-DFFF-8F35-0B40771BCE6A}"/>
              </a:ext>
            </a:extLst>
          </p:cNvPr>
          <p:cNvPicPr>
            <a:picLocks noChangeAspect="1"/>
          </p:cNvPicPr>
          <p:nvPr/>
        </p:nvPicPr>
        <p:blipFill>
          <a:blip r:embed="rId5"/>
          <a:stretch>
            <a:fillRect/>
          </a:stretch>
        </p:blipFill>
        <p:spPr>
          <a:xfrm>
            <a:off x="1512725" y="1561337"/>
            <a:ext cx="4759554" cy="1276295"/>
          </a:xfrm>
          <a:prstGeom prst="rect">
            <a:avLst/>
          </a:prstGeom>
        </p:spPr>
      </p:pic>
      <p:sp>
        <p:nvSpPr>
          <p:cNvPr id="7" name="TextBox 6">
            <a:extLst>
              <a:ext uri="{FF2B5EF4-FFF2-40B4-BE49-F238E27FC236}">
                <a16:creationId xmlns:a16="http://schemas.microsoft.com/office/drawing/2014/main" id="{CCCCF47C-0982-984E-2516-11D4D2CFF8F6}"/>
              </a:ext>
            </a:extLst>
          </p:cNvPr>
          <p:cNvSpPr txBox="1"/>
          <p:nvPr/>
        </p:nvSpPr>
        <p:spPr>
          <a:xfrm>
            <a:off x="2522560" y="3472098"/>
            <a:ext cx="5021752" cy="4912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40664">
              <a:spcAft>
                <a:spcPts val="600"/>
              </a:spcAft>
            </a:pPr>
            <a:r>
              <a:rPr lang="en-US" sz="2592" b="1" kern="1200">
                <a:solidFill>
                  <a:schemeClr val="accent1">
                    <a:lumMod val="50000"/>
                  </a:schemeClr>
                </a:solidFill>
                <a:latin typeface="Poppins"/>
                <a:ea typeface="+mn-ea"/>
                <a:cs typeface="Calibri"/>
              </a:rPr>
              <a:t>Company Presentation</a:t>
            </a:r>
            <a:endParaRPr lang="en-US" sz="3200">
              <a:solidFill>
                <a:schemeClr val="accent1">
                  <a:lumMod val="50000"/>
                </a:schemeClr>
              </a:solidFill>
              <a:cs typeface="Calibri"/>
            </a:endParaRPr>
          </a:p>
        </p:txBody>
      </p:sp>
      <p:sp>
        <p:nvSpPr>
          <p:cNvPr id="10" name="TextBox 9">
            <a:extLst>
              <a:ext uri="{FF2B5EF4-FFF2-40B4-BE49-F238E27FC236}">
                <a16:creationId xmlns:a16="http://schemas.microsoft.com/office/drawing/2014/main" id="{95DBBE26-2D71-D780-2432-D1FB6BBB0F27}"/>
              </a:ext>
            </a:extLst>
          </p:cNvPr>
          <p:cNvSpPr txBox="1"/>
          <p:nvPr/>
        </p:nvSpPr>
        <p:spPr>
          <a:xfrm>
            <a:off x="2606511" y="4170165"/>
            <a:ext cx="2571981" cy="2917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40664">
              <a:spcAft>
                <a:spcPts val="600"/>
              </a:spcAft>
            </a:pPr>
            <a:r>
              <a:rPr lang="en-US" sz="1296" kern="1200">
                <a:solidFill>
                  <a:schemeClr val="tx1">
                    <a:lumMod val="65000"/>
                    <a:lumOff val="35000"/>
                  </a:schemeClr>
                </a:solidFill>
                <a:latin typeface="Poppins"/>
                <a:ea typeface="+mn-ea"/>
                <a:cs typeface="Calibri"/>
              </a:rPr>
              <a:t>Trimester 1 - 2023</a:t>
            </a:r>
            <a:endParaRPr lang="en-US" sz="1600">
              <a:solidFill>
                <a:schemeClr val="tx1">
                  <a:lumMod val="65000"/>
                  <a:lumOff val="35000"/>
                </a:schemeClr>
              </a:solidFill>
              <a:latin typeface="Poppins"/>
              <a:cs typeface="Poppins"/>
            </a:endParaRPr>
          </a:p>
        </p:txBody>
      </p:sp>
    </p:spTree>
    <p:extLst>
      <p:ext uri="{BB962C8B-B14F-4D97-AF65-F5344CB8AC3E}">
        <p14:creationId xmlns:p14="http://schemas.microsoft.com/office/powerpoint/2010/main" val="1405100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109D2CA-01CA-2C17-B1F4-357F300A1E07}"/>
              </a:ext>
            </a:extLst>
          </p:cNvPr>
          <p:cNvSpPr txBox="1"/>
          <p:nvPr/>
        </p:nvSpPr>
        <p:spPr>
          <a:xfrm>
            <a:off x="1943100" y="218209"/>
            <a:ext cx="9860973" cy="646331"/>
          </a:xfrm>
          <a:prstGeom prst="rect">
            <a:avLst/>
          </a:prstGeom>
          <a:noFill/>
        </p:spPr>
        <p:txBody>
          <a:bodyPr wrap="square" rtlCol="0">
            <a:spAutoFit/>
          </a:bodyPr>
          <a:lstStyle/>
          <a:p>
            <a:r>
              <a:rPr lang="en-US" sz="3600"/>
              <a:t>Team Avengers</a:t>
            </a:r>
            <a:endParaRPr lang="en-AU" sz="3600"/>
          </a:p>
        </p:txBody>
      </p:sp>
      <p:pic>
        <p:nvPicPr>
          <p:cNvPr id="8" name="Picture 7">
            <a:extLst>
              <a:ext uri="{FF2B5EF4-FFF2-40B4-BE49-F238E27FC236}">
                <a16:creationId xmlns:a16="http://schemas.microsoft.com/office/drawing/2014/main" id="{FF01A078-AF1D-B14F-9F4A-18B57F22DE7E}"/>
              </a:ext>
            </a:extLst>
          </p:cNvPr>
          <p:cNvPicPr>
            <a:picLocks noChangeAspect="1"/>
          </p:cNvPicPr>
          <p:nvPr/>
        </p:nvPicPr>
        <p:blipFill>
          <a:blip r:embed="rId3"/>
          <a:stretch>
            <a:fillRect/>
          </a:stretch>
        </p:blipFill>
        <p:spPr>
          <a:xfrm>
            <a:off x="0" y="0"/>
            <a:ext cx="1056656" cy="994499"/>
          </a:xfrm>
          <a:prstGeom prst="rect">
            <a:avLst/>
          </a:prstGeom>
        </p:spPr>
      </p:pic>
      <p:sp>
        <p:nvSpPr>
          <p:cNvPr id="3" name="TextBox 2">
            <a:extLst>
              <a:ext uri="{FF2B5EF4-FFF2-40B4-BE49-F238E27FC236}">
                <a16:creationId xmlns:a16="http://schemas.microsoft.com/office/drawing/2014/main" id="{BE806A4F-6B39-3AD0-7F8F-B5D10B537CB0}"/>
              </a:ext>
            </a:extLst>
          </p:cNvPr>
          <p:cNvSpPr txBox="1"/>
          <p:nvPr/>
        </p:nvSpPr>
        <p:spPr>
          <a:xfrm>
            <a:off x="9055080" y="3429000"/>
            <a:ext cx="2878282" cy="369332"/>
          </a:xfrm>
          <a:prstGeom prst="rect">
            <a:avLst/>
          </a:prstGeom>
          <a:solidFill>
            <a:schemeClr val="accent3">
              <a:lumMod val="60000"/>
              <a:lumOff val="40000"/>
            </a:schemeClr>
          </a:solidFill>
        </p:spPr>
        <p:txBody>
          <a:bodyPr wrap="square" rtlCol="0">
            <a:spAutoFit/>
          </a:bodyPr>
          <a:lstStyle/>
          <a:p>
            <a:r>
              <a:rPr lang="en-US"/>
              <a:t>Team Mentor – Aby Scaria</a:t>
            </a:r>
            <a:endParaRPr lang="en-AU"/>
          </a:p>
        </p:txBody>
      </p:sp>
      <p:pic>
        <p:nvPicPr>
          <p:cNvPr id="2" name="Picture 3" descr="A picture containing diagram&#10;&#10;Description automatically generated">
            <a:extLst>
              <a:ext uri="{FF2B5EF4-FFF2-40B4-BE49-F238E27FC236}">
                <a16:creationId xmlns:a16="http://schemas.microsoft.com/office/drawing/2014/main" id="{54686A3A-B5ED-50D5-32AE-C00B83FEB7F4}"/>
              </a:ext>
            </a:extLst>
          </p:cNvPr>
          <p:cNvPicPr>
            <a:picLocks noChangeAspect="1"/>
          </p:cNvPicPr>
          <p:nvPr/>
        </p:nvPicPr>
        <p:blipFill>
          <a:blip r:embed="rId4"/>
          <a:stretch>
            <a:fillRect/>
          </a:stretch>
        </p:blipFill>
        <p:spPr>
          <a:xfrm>
            <a:off x="38763" y="1572768"/>
            <a:ext cx="8957944" cy="4783559"/>
          </a:xfrm>
          <a:prstGeom prst="rect">
            <a:avLst/>
          </a:prstGeom>
        </p:spPr>
      </p:pic>
      <p:pic>
        <p:nvPicPr>
          <p:cNvPr id="9" name="Picture 8">
            <a:extLst>
              <a:ext uri="{FF2B5EF4-FFF2-40B4-BE49-F238E27FC236}">
                <a16:creationId xmlns:a16="http://schemas.microsoft.com/office/drawing/2014/main" id="{1F526572-375D-4E79-A742-575202992800}"/>
              </a:ext>
            </a:extLst>
          </p:cNvPr>
          <p:cNvPicPr>
            <a:picLocks noChangeAspect="1"/>
          </p:cNvPicPr>
          <p:nvPr/>
        </p:nvPicPr>
        <p:blipFill>
          <a:blip r:embed="rId5"/>
          <a:stretch>
            <a:fillRect/>
          </a:stretch>
        </p:blipFill>
        <p:spPr>
          <a:xfrm>
            <a:off x="8966338" y="4069081"/>
            <a:ext cx="3186899" cy="2129120"/>
          </a:xfrm>
          <a:prstGeom prst="rect">
            <a:avLst/>
          </a:prstGeom>
        </p:spPr>
      </p:pic>
    </p:spTree>
    <p:extLst>
      <p:ext uri="{BB962C8B-B14F-4D97-AF65-F5344CB8AC3E}">
        <p14:creationId xmlns:p14="http://schemas.microsoft.com/office/powerpoint/2010/main" val="395549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109D2CA-01CA-2C17-B1F4-357F300A1E07}"/>
              </a:ext>
            </a:extLst>
          </p:cNvPr>
          <p:cNvSpPr txBox="1"/>
          <p:nvPr/>
        </p:nvSpPr>
        <p:spPr>
          <a:xfrm>
            <a:off x="1943100" y="218209"/>
            <a:ext cx="9860973" cy="646331"/>
          </a:xfrm>
          <a:prstGeom prst="rect">
            <a:avLst/>
          </a:prstGeom>
          <a:noFill/>
        </p:spPr>
        <p:txBody>
          <a:bodyPr wrap="square" rtlCol="0">
            <a:spAutoFit/>
          </a:bodyPr>
          <a:lstStyle/>
          <a:p>
            <a:r>
              <a:rPr lang="en-US" sz="3600"/>
              <a:t>Team Justice League</a:t>
            </a:r>
            <a:endParaRPr lang="en-AU" sz="3600"/>
          </a:p>
        </p:txBody>
      </p:sp>
      <p:pic>
        <p:nvPicPr>
          <p:cNvPr id="8" name="Picture 7">
            <a:extLst>
              <a:ext uri="{FF2B5EF4-FFF2-40B4-BE49-F238E27FC236}">
                <a16:creationId xmlns:a16="http://schemas.microsoft.com/office/drawing/2014/main" id="{FF01A078-AF1D-B14F-9F4A-18B57F22DE7E}"/>
              </a:ext>
            </a:extLst>
          </p:cNvPr>
          <p:cNvPicPr>
            <a:picLocks noChangeAspect="1"/>
          </p:cNvPicPr>
          <p:nvPr/>
        </p:nvPicPr>
        <p:blipFill>
          <a:blip r:embed="rId3"/>
          <a:stretch>
            <a:fillRect/>
          </a:stretch>
        </p:blipFill>
        <p:spPr>
          <a:xfrm>
            <a:off x="0" y="0"/>
            <a:ext cx="1056656" cy="994499"/>
          </a:xfrm>
          <a:prstGeom prst="rect">
            <a:avLst/>
          </a:prstGeom>
        </p:spPr>
      </p:pic>
      <p:sp>
        <p:nvSpPr>
          <p:cNvPr id="2" name="TextBox 1">
            <a:extLst>
              <a:ext uri="{FF2B5EF4-FFF2-40B4-BE49-F238E27FC236}">
                <a16:creationId xmlns:a16="http://schemas.microsoft.com/office/drawing/2014/main" id="{D8464A2A-4F50-0E5A-DD70-A12325FA7029}"/>
              </a:ext>
            </a:extLst>
          </p:cNvPr>
          <p:cNvSpPr txBox="1"/>
          <p:nvPr/>
        </p:nvSpPr>
        <p:spPr>
          <a:xfrm>
            <a:off x="8889173" y="3298787"/>
            <a:ext cx="2914900" cy="369332"/>
          </a:xfrm>
          <a:prstGeom prst="rect">
            <a:avLst/>
          </a:prstGeom>
          <a:solidFill>
            <a:schemeClr val="accent3">
              <a:lumMod val="60000"/>
              <a:lumOff val="40000"/>
            </a:schemeClr>
          </a:solidFill>
        </p:spPr>
        <p:txBody>
          <a:bodyPr wrap="square" rtlCol="0">
            <a:spAutoFit/>
          </a:bodyPr>
          <a:lstStyle/>
          <a:p>
            <a:r>
              <a:rPr lang="en-US"/>
              <a:t>Team Mentor : Nadav </a:t>
            </a:r>
            <a:r>
              <a:rPr lang="en-US" err="1"/>
              <a:t>Fedida</a:t>
            </a:r>
            <a:r>
              <a:rPr lang="en-US"/>
              <a:t> </a:t>
            </a:r>
            <a:endParaRPr lang="en-AU"/>
          </a:p>
        </p:txBody>
      </p:sp>
      <p:pic>
        <p:nvPicPr>
          <p:cNvPr id="4" name="Picture 4" descr="A picture containing table&#10;&#10;Description automatically generated">
            <a:extLst>
              <a:ext uri="{FF2B5EF4-FFF2-40B4-BE49-F238E27FC236}">
                <a16:creationId xmlns:a16="http://schemas.microsoft.com/office/drawing/2014/main" id="{8CC68C56-161A-FC6A-39EF-45E44050FDC6}"/>
              </a:ext>
            </a:extLst>
          </p:cNvPr>
          <p:cNvPicPr>
            <a:picLocks noChangeAspect="1"/>
          </p:cNvPicPr>
          <p:nvPr/>
        </p:nvPicPr>
        <p:blipFill>
          <a:blip r:embed="rId4"/>
          <a:stretch>
            <a:fillRect/>
          </a:stretch>
        </p:blipFill>
        <p:spPr>
          <a:xfrm>
            <a:off x="91618" y="2157985"/>
            <a:ext cx="8523802" cy="4578264"/>
          </a:xfrm>
          <a:prstGeom prst="rect">
            <a:avLst/>
          </a:prstGeom>
        </p:spPr>
      </p:pic>
      <p:pic>
        <p:nvPicPr>
          <p:cNvPr id="9" name="Picture 8">
            <a:extLst>
              <a:ext uri="{FF2B5EF4-FFF2-40B4-BE49-F238E27FC236}">
                <a16:creationId xmlns:a16="http://schemas.microsoft.com/office/drawing/2014/main" id="{CEE50E46-4457-D639-FFC3-29190439EC4E}"/>
              </a:ext>
            </a:extLst>
          </p:cNvPr>
          <p:cNvPicPr>
            <a:picLocks noChangeAspect="1"/>
          </p:cNvPicPr>
          <p:nvPr/>
        </p:nvPicPr>
        <p:blipFill>
          <a:blip r:embed="rId5"/>
          <a:stretch>
            <a:fillRect/>
          </a:stretch>
        </p:blipFill>
        <p:spPr>
          <a:xfrm>
            <a:off x="8676388" y="3961729"/>
            <a:ext cx="3460570" cy="1622375"/>
          </a:xfrm>
          <a:prstGeom prst="rect">
            <a:avLst/>
          </a:prstGeom>
        </p:spPr>
      </p:pic>
    </p:spTree>
    <p:extLst>
      <p:ext uri="{BB962C8B-B14F-4D97-AF65-F5344CB8AC3E}">
        <p14:creationId xmlns:p14="http://schemas.microsoft.com/office/powerpoint/2010/main" val="3599334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109D2CA-01CA-2C17-B1F4-357F300A1E07}"/>
              </a:ext>
            </a:extLst>
          </p:cNvPr>
          <p:cNvSpPr txBox="1"/>
          <p:nvPr/>
        </p:nvSpPr>
        <p:spPr>
          <a:xfrm>
            <a:off x="1943100" y="218209"/>
            <a:ext cx="9860973" cy="646331"/>
          </a:xfrm>
          <a:prstGeom prst="rect">
            <a:avLst/>
          </a:prstGeom>
          <a:noFill/>
        </p:spPr>
        <p:txBody>
          <a:bodyPr wrap="square" rtlCol="0">
            <a:spAutoFit/>
          </a:bodyPr>
          <a:lstStyle/>
          <a:p>
            <a:r>
              <a:rPr lang="en-US" sz="3600"/>
              <a:t>Team Task Force X </a:t>
            </a:r>
            <a:endParaRPr lang="en-AU" sz="3600"/>
          </a:p>
        </p:txBody>
      </p:sp>
      <p:pic>
        <p:nvPicPr>
          <p:cNvPr id="8" name="Picture 7">
            <a:extLst>
              <a:ext uri="{FF2B5EF4-FFF2-40B4-BE49-F238E27FC236}">
                <a16:creationId xmlns:a16="http://schemas.microsoft.com/office/drawing/2014/main" id="{FF01A078-AF1D-B14F-9F4A-18B57F22DE7E}"/>
              </a:ext>
            </a:extLst>
          </p:cNvPr>
          <p:cNvPicPr>
            <a:picLocks noChangeAspect="1"/>
          </p:cNvPicPr>
          <p:nvPr/>
        </p:nvPicPr>
        <p:blipFill>
          <a:blip r:embed="rId3"/>
          <a:stretch>
            <a:fillRect/>
          </a:stretch>
        </p:blipFill>
        <p:spPr>
          <a:xfrm>
            <a:off x="0" y="0"/>
            <a:ext cx="1056656" cy="994499"/>
          </a:xfrm>
          <a:prstGeom prst="rect">
            <a:avLst/>
          </a:prstGeom>
        </p:spPr>
      </p:pic>
      <p:sp>
        <p:nvSpPr>
          <p:cNvPr id="2" name="TextBox 1">
            <a:extLst>
              <a:ext uri="{FF2B5EF4-FFF2-40B4-BE49-F238E27FC236}">
                <a16:creationId xmlns:a16="http://schemas.microsoft.com/office/drawing/2014/main" id="{718E2155-BE94-8FCF-75F0-836E6C70A268}"/>
              </a:ext>
            </a:extLst>
          </p:cNvPr>
          <p:cNvSpPr txBox="1"/>
          <p:nvPr/>
        </p:nvSpPr>
        <p:spPr>
          <a:xfrm>
            <a:off x="9246441" y="3429000"/>
            <a:ext cx="2574999" cy="369332"/>
          </a:xfrm>
          <a:prstGeom prst="rect">
            <a:avLst/>
          </a:prstGeom>
          <a:solidFill>
            <a:schemeClr val="accent3">
              <a:lumMod val="60000"/>
              <a:lumOff val="40000"/>
            </a:schemeClr>
          </a:solidFill>
        </p:spPr>
        <p:txBody>
          <a:bodyPr wrap="square" lIns="91440" tIns="45720" rIns="91440" bIns="45720" rtlCol="0" anchor="t">
            <a:spAutoFit/>
          </a:bodyPr>
          <a:lstStyle/>
          <a:p>
            <a:pPr algn="r"/>
            <a:r>
              <a:rPr lang="en-US"/>
              <a:t>Team Mentor : Aby Scaria</a:t>
            </a:r>
            <a:endParaRPr lang="en-AU"/>
          </a:p>
        </p:txBody>
      </p:sp>
      <p:pic>
        <p:nvPicPr>
          <p:cNvPr id="3" name="Picture 3" descr="A picture containing graphical user interface&#10;&#10;Description automatically generated">
            <a:extLst>
              <a:ext uri="{FF2B5EF4-FFF2-40B4-BE49-F238E27FC236}">
                <a16:creationId xmlns:a16="http://schemas.microsoft.com/office/drawing/2014/main" id="{949FC4D1-6635-65F7-09DD-8EDC021D1BF5}"/>
              </a:ext>
            </a:extLst>
          </p:cNvPr>
          <p:cNvPicPr>
            <a:picLocks noChangeAspect="1"/>
          </p:cNvPicPr>
          <p:nvPr/>
        </p:nvPicPr>
        <p:blipFill>
          <a:blip r:embed="rId4"/>
          <a:stretch>
            <a:fillRect/>
          </a:stretch>
        </p:blipFill>
        <p:spPr>
          <a:xfrm>
            <a:off x="0" y="1844812"/>
            <a:ext cx="8955129" cy="4572030"/>
          </a:xfrm>
          <a:prstGeom prst="rect">
            <a:avLst/>
          </a:prstGeom>
        </p:spPr>
      </p:pic>
      <p:pic>
        <p:nvPicPr>
          <p:cNvPr id="5" name="Picture 4">
            <a:extLst>
              <a:ext uri="{FF2B5EF4-FFF2-40B4-BE49-F238E27FC236}">
                <a16:creationId xmlns:a16="http://schemas.microsoft.com/office/drawing/2014/main" id="{F0916C77-CA6F-F9D7-8449-ECFD61DF8043}"/>
              </a:ext>
            </a:extLst>
          </p:cNvPr>
          <p:cNvPicPr>
            <a:picLocks noChangeAspect="1"/>
          </p:cNvPicPr>
          <p:nvPr/>
        </p:nvPicPr>
        <p:blipFill>
          <a:blip r:embed="rId5"/>
          <a:stretch>
            <a:fillRect/>
          </a:stretch>
        </p:blipFill>
        <p:spPr>
          <a:xfrm>
            <a:off x="8839306" y="4130334"/>
            <a:ext cx="3316118" cy="2086061"/>
          </a:xfrm>
          <a:prstGeom prst="rect">
            <a:avLst/>
          </a:prstGeom>
        </p:spPr>
      </p:pic>
      <p:sp>
        <p:nvSpPr>
          <p:cNvPr id="4" name="TextBox 3">
            <a:extLst>
              <a:ext uri="{FF2B5EF4-FFF2-40B4-BE49-F238E27FC236}">
                <a16:creationId xmlns:a16="http://schemas.microsoft.com/office/drawing/2014/main" id="{A1078330-98A1-A376-94CB-B8280F0C5C6D}"/>
              </a:ext>
            </a:extLst>
          </p:cNvPr>
          <p:cNvSpPr txBox="1"/>
          <p:nvPr/>
        </p:nvSpPr>
        <p:spPr>
          <a:xfrm>
            <a:off x="307975" y="5494001"/>
            <a:ext cx="9860973" cy="369332"/>
          </a:xfrm>
          <a:prstGeom prst="rect">
            <a:avLst/>
          </a:prstGeom>
          <a:noFill/>
        </p:spPr>
        <p:txBody>
          <a:bodyPr wrap="square" lIns="91440" tIns="45720" rIns="91440" bIns="45720" rtlCol="0" anchor="t">
            <a:spAutoFit/>
          </a:bodyPr>
          <a:lstStyle/>
          <a:p>
            <a:pPr marL="285750" indent="-285750">
              <a:buFont typeface="Arial"/>
              <a:buChar char="•"/>
            </a:pPr>
            <a:endParaRPr lang="en-US">
              <a:cs typeface="Calibri" panose="020F0502020204030204"/>
            </a:endParaRPr>
          </a:p>
        </p:txBody>
      </p:sp>
    </p:spTree>
    <p:extLst>
      <p:ext uri="{BB962C8B-B14F-4D97-AF65-F5344CB8AC3E}">
        <p14:creationId xmlns:p14="http://schemas.microsoft.com/office/powerpoint/2010/main" val="2076778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722AD4-0B00-D50F-E781-97E978DFB76A}"/>
              </a:ext>
            </a:extLst>
          </p:cNvPr>
          <p:cNvSpPr txBox="1"/>
          <p:nvPr/>
        </p:nvSpPr>
        <p:spPr>
          <a:xfrm>
            <a:off x="1561361" y="338026"/>
            <a:ext cx="9860973" cy="584775"/>
          </a:xfrm>
          <a:prstGeom prst="rect">
            <a:avLst/>
          </a:prstGeom>
          <a:noFill/>
        </p:spPr>
        <p:txBody>
          <a:bodyPr wrap="square" rtlCol="0">
            <a:spAutoFit/>
          </a:bodyPr>
          <a:lstStyle/>
          <a:p>
            <a:r>
              <a:rPr lang="en-US" sz="3200" b="1">
                <a:solidFill>
                  <a:schemeClr val="accent1">
                    <a:lumMod val="50000"/>
                  </a:schemeClr>
                </a:solidFill>
                <a:latin typeface="Poppins" panose="00000500000000000000" pitchFamily="2" charset="0"/>
                <a:cs typeface="Poppins" panose="00000500000000000000" pitchFamily="2" charset="0"/>
              </a:rPr>
              <a:t>Team Project X</a:t>
            </a:r>
            <a:endParaRPr lang="en-AU" sz="3200" b="1">
              <a:solidFill>
                <a:schemeClr val="accent1">
                  <a:lumMod val="50000"/>
                </a:schemeClr>
              </a:solidFill>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AFB01B47-46CD-ED24-6A1A-3A3479D69F01}"/>
              </a:ext>
            </a:extLst>
          </p:cNvPr>
          <p:cNvPicPr>
            <a:picLocks noChangeAspect="1"/>
          </p:cNvPicPr>
          <p:nvPr/>
        </p:nvPicPr>
        <p:blipFill>
          <a:blip r:embed="rId3"/>
          <a:stretch>
            <a:fillRect/>
          </a:stretch>
        </p:blipFill>
        <p:spPr>
          <a:xfrm>
            <a:off x="236861" y="133165"/>
            <a:ext cx="1056656" cy="994499"/>
          </a:xfrm>
          <a:prstGeom prst="rect">
            <a:avLst/>
          </a:prstGeom>
        </p:spPr>
      </p:pic>
      <p:sp>
        <p:nvSpPr>
          <p:cNvPr id="5" name="TextBox 4">
            <a:extLst>
              <a:ext uri="{FF2B5EF4-FFF2-40B4-BE49-F238E27FC236}">
                <a16:creationId xmlns:a16="http://schemas.microsoft.com/office/drawing/2014/main" id="{C8B4CC5C-6AB8-C2AA-99A3-3EAA1A1089E2}"/>
              </a:ext>
            </a:extLst>
          </p:cNvPr>
          <p:cNvSpPr txBox="1"/>
          <p:nvPr/>
        </p:nvSpPr>
        <p:spPr>
          <a:xfrm>
            <a:off x="8571477" y="461136"/>
            <a:ext cx="3189721" cy="338554"/>
          </a:xfrm>
          <a:prstGeom prst="rect">
            <a:avLst/>
          </a:prstGeom>
          <a:noFill/>
        </p:spPr>
        <p:txBody>
          <a:bodyPr wrap="square" rtlCol="0">
            <a:spAutoFit/>
          </a:bodyPr>
          <a:lstStyle/>
          <a:p>
            <a:r>
              <a:rPr lang="en-US" sz="1600">
                <a:latin typeface="Poppins" panose="00000500000000000000" pitchFamily="2" charset="0"/>
                <a:cs typeface="Poppins" panose="00000500000000000000" pitchFamily="2" charset="0"/>
              </a:rPr>
              <a:t>Team Mentor : Nadav </a:t>
            </a:r>
            <a:r>
              <a:rPr lang="en-US" sz="1600" err="1">
                <a:latin typeface="Poppins" panose="00000500000000000000" pitchFamily="2" charset="0"/>
                <a:cs typeface="Poppins" panose="00000500000000000000" pitchFamily="2" charset="0"/>
              </a:rPr>
              <a:t>Fedida</a:t>
            </a:r>
            <a:endParaRPr lang="en-AU" sz="1600">
              <a:latin typeface="Poppins" panose="00000500000000000000" pitchFamily="2" charset="0"/>
              <a:cs typeface="Poppins" panose="00000500000000000000" pitchFamily="2" charset="0"/>
            </a:endParaRPr>
          </a:p>
        </p:txBody>
      </p:sp>
      <p:sp>
        <p:nvSpPr>
          <p:cNvPr id="6" name="Rectangle: Rounded Corners 5">
            <a:extLst>
              <a:ext uri="{FF2B5EF4-FFF2-40B4-BE49-F238E27FC236}">
                <a16:creationId xmlns:a16="http://schemas.microsoft.com/office/drawing/2014/main" id="{4A16B5E5-3052-1C3D-C9CB-19A32E1846F3}"/>
              </a:ext>
            </a:extLst>
          </p:cNvPr>
          <p:cNvSpPr/>
          <p:nvPr/>
        </p:nvSpPr>
        <p:spPr>
          <a:xfrm>
            <a:off x="8416614" y="1686715"/>
            <a:ext cx="1711194" cy="4985522"/>
          </a:xfrm>
          <a:prstGeom prst="roundRect">
            <a:avLst>
              <a:gd name="adj" fmla="val 6933"/>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Graphic 8">
            <a:extLst>
              <a:ext uri="{FF2B5EF4-FFF2-40B4-BE49-F238E27FC236}">
                <a16:creationId xmlns:a16="http://schemas.microsoft.com/office/drawing/2014/main" id="{E24C4FD3-BAF5-D811-4217-1AC063F70F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09431" y="1878130"/>
            <a:ext cx="360000" cy="411429"/>
          </a:xfrm>
          <a:prstGeom prst="rect">
            <a:avLst/>
          </a:prstGeom>
        </p:spPr>
      </p:pic>
      <p:sp>
        <p:nvSpPr>
          <p:cNvPr id="10" name="Google Shape;115;p15">
            <a:extLst>
              <a:ext uri="{FF2B5EF4-FFF2-40B4-BE49-F238E27FC236}">
                <a16:creationId xmlns:a16="http://schemas.microsoft.com/office/drawing/2014/main" id="{0267803E-F9F0-A374-7486-772E64C11B01}"/>
              </a:ext>
            </a:extLst>
          </p:cNvPr>
          <p:cNvSpPr txBox="1"/>
          <p:nvPr/>
        </p:nvSpPr>
        <p:spPr>
          <a:xfrm>
            <a:off x="8626269" y="2259568"/>
            <a:ext cx="1326324" cy="35497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AU" sz="1000" b="1">
                <a:solidFill>
                  <a:srgbClr val="C6CDD1"/>
                </a:solidFill>
                <a:latin typeface="Poppins"/>
                <a:ea typeface="Poppins"/>
                <a:cs typeface="Poppins"/>
                <a:sym typeface="Poppins"/>
              </a:rPr>
              <a:t>Handover &amp;</a:t>
            </a:r>
            <a:br>
              <a:rPr lang="en-AU" sz="1000" b="1">
                <a:solidFill>
                  <a:srgbClr val="C6CDD1"/>
                </a:solidFill>
                <a:latin typeface="Poppins"/>
                <a:ea typeface="Poppins"/>
                <a:cs typeface="Poppins"/>
                <a:sym typeface="Poppins"/>
              </a:rPr>
            </a:br>
            <a:r>
              <a:rPr lang="en-AU" sz="1000" b="1">
                <a:solidFill>
                  <a:srgbClr val="C6CDD1"/>
                </a:solidFill>
                <a:latin typeface="Poppins"/>
                <a:ea typeface="Poppins"/>
                <a:cs typeface="Poppins"/>
                <a:sym typeface="Poppins"/>
              </a:rPr>
              <a:t>Documentation</a:t>
            </a:r>
            <a:endParaRPr sz="1000" b="1">
              <a:solidFill>
                <a:srgbClr val="C6CDD1"/>
              </a:solidFill>
              <a:latin typeface="Poppins"/>
              <a:ea typeface="Poppins"/>
              <a:cs typeface="Poppins"/>
              <a:sym typeface="Poppins"/>
            </a:endParaRPr>
          </a:p>
        </p:txBody>
      </p:sp>
      <p:sp>
        <p:nvSpPr>
          <p:cNvPr id="11" name="TextBox 10">
            <a:extLst>
              <a:ext uri="{FF2B5EF4-FFF2-40B4-BE49-F238E27FC236}">
                <a16:creationId xmlns:a16="http://schemas.microsoft.com/office/drawing/2014/main" id="{6A59254E-535E-E8C8-DAA8-7E838D2AB9EE}"/>
              </a:ext>
            </a:extLst>
          </p:cNvPr>
          <p:cNvSpPr txBox="1"/>
          <p:nvPr/>
        </p:nvSpPr>
        <p:spPr>
          <a:xfrm>
            <a:off x="8625756" y="2853034"/>
            <a:ext cx="1327351" cy="2554545"/>
          </a:xfrm>
          <a:prstGeom prst="rect">
            <a:avLst/>
          </a:prstGeom>
          <a:noFill/>
        </p:spPr>
        <p:txBody>
          <a:bodyPr wrap="square" rtlCol="0">
            <a:spAutoFit/>
          </a:bodyPr>
          <a:lstStyle/>
          <a:p>
            <a:pPr marL="171450" indent="-171450">
              <a:spcAft>
                <a:spcPts val="1200"/>
              </a:spcAft>
              <a:buFont typeface="Arial" panose="020B0604020202020204" pitchFamily="34" charset="0"/>
              <a:buChar char="•"/>
            </a:pPr>
            <a:r>
              <a:rPr lang="en-AU" sz="1000">
                <a:latin typeface="Poppins" panose="00000500000000000000" pitchFamily="2" charset="0"/>
                <a:cs typeface="Poppins" panose="00000500000000000000" pitchFamily="2" charset="0"/>
              </a:rPr>
              <a:t>Finalise Code</a:t>
            </a:r>
          </a:p>
          <a:p>
            <a:pPr marL="171450" indent="-171450">
              <a:spcAft>
                <a:spcPts val="1200"/>
              </a:spcAft>
              <a:buFont typeface="Arial" panose="020B0604020202020204" pitchFamily="34" charset="0"/>
              <a:buChar char="•"/>
            </a:pPr>
            <a:r>
              <a:rPr lang="en-AU" sz="1000">
                <a:latin typeface="Poppins" panose="00000500000000000000" pitchFamily="2" charset="0"/>
                <a:cs typeface="Poppins" panose="00000500000000000000" pitchFamily="2" charset="0"/>
              </a:rPr>
              <a:t>Complete final Tasks</a:t>
            </a:r>
          </a:p>
          <a:p>
            <a:pPr marL="171450" indent="-171450">
              <a:spcAft>
                <a:spcPts val="1200"/>
              </a:spcAft>
              <a:buFont typeface="Arial" panose="020B0604020202020204" pitchFamily="34" charset="0"/>
              <a:buChar char="•"/>
            </a:pPr>
            <a:r>
              <a:rPr lang="en-AU" sz="1000">
                <a:latin typeface="Poppins" panose="00000500000000000000" pitchFamily="2" charset="0"/>
                <a:cs typeface="Poppins" panose="00000500000000000000" pitchFamily="2" charset="0"/>
              </a:rPr>
              <a:t>Complete Handover document</a:t>
            </a:r>
          </a:p>
          <a:p>
            <a:pPr marL="171450" indent="-171450">
              <a:spcAft>
                <a:spcPts val="1200"/>
              </a:spcAft>
              <a:buFont typeface="Arial" panose="020B0604020202020204" pitchFamily="34" charset="0"/>
              <a:buChar char="•"/>
            </a:pPr>
            <a:r>
              <a:rPr lang="en-AU" sz="1000">
                <a:latin typeface="Poppins" panose="00000500000000000000" pitchFamily="2" charset="0"/>
                <a:cs typeface="Poppins" panose="00000500000000000000" pitchFamily="2" charset="0"/>
              </a:rPr>
              <a:t>Complete showcase video</a:t>
            </a:r>
          </a:p>
          <a:p>
            <a:pPr marL="171450" indent="-171450">
              <a:spcAft>
                <a:spcPts val="1200"/>
              </a:spcAft>
              <a:buFont typeface="Arial" panose="020B0604020202020204" pitchFamily="34" charset="0"/>
              <a:buChar char="•"/>
            </a:pPr>
            <a:r>
              <a:rPr lang="en-AU" sz="1000">
                <a:latin typeface="Poppins" panose="00000500000000000000" pitchFamily="2" charset="0"/>
                <a:cs typeface="Poppins" panose="00000500000000000000" pitchFamily="2" charset="0"/>
              </a:rPr>
              <a:t>Senior handover to Juniors</a:t>
            </a:r>
          </a:p>
        </p:txBody>
      </p:sp>
      <p:sp>
        <p:nvSpPr>
          <p:cNvPr id="12" name="Rectangle: Rounded Corners 11">
            <a:extLst>
              <a:ext uri="{FF2B5EF4-FFF2-40B4-BE49-F238E27FC236}">
                <a16:creationId xmlns:a16="http://schemas.microsoft.com/office/drawing/2014/main" id="{8CD7FC12-D202-A3FD-B438-587CE4FA4348}"/>
              </a:ext>
            </a:extLst>
          </p:cNvPr>
          <p:cNvSpPr/>
          <p:nvPr/>
        </p:nvSpPr>
        <p:spPr>
          <a:xfrm>
            <a:off x="240840" y="1696080"/>
            <a:ext cx="8034107" cy="1548000"/>
          </a:xfrm>
          <a:prstGeom prst="roundRect">
            <a:avLst>
              <a:gd name="adj" fmla="val 6933"/>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 name="Group 12">
            <a:extLst>
              <a:ext uri="{FF2B5EF4-FFF2-40B4-BE49-F238E27FC236}">
                <a16:creationId xmlns:a16="http://schemas.microsoft.com/office/drawing/2014/main" id="{03C18B18-FA64-4B91-6BE3-EEFEFAABFF3D}"/>
              </a:ext>
            </a:extLst>
          </p:cNvPr>
          <p:cNvGrpSpPr/>
          <p:nvPr/>
        </p:nvGrpSpPr>
        <p:grpSpPr>
          <a:xfrm>
            <a:off x="438426" y="2041488"/>
            <a:ext cx="852172" cy="814625"/>
            <a:chOff x="368620" y="2397472"/>
            <a:chExt cx="852172" cy="814625"/>
          </a:xfrm>
        </p:grpSpPr>
        <p:pic>
          <p:nvPicPr>
            <p:cNvPr id="14" name="Graphic 13">
              <a:extLst>
                <a:ext uri="{FF2B5EF4-FFF2-40B4-BE49-F238E27FC236}">
                  <a16:creationId xmlns:a16="http://schemas.microsoft.com/office/drawing/2014/main" id="{AE2CA1AA-B4C4-8BCA-E13D-DA65D4AD7C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6424" y="2397472"/>
              <a:ext cx="608400" cy="608400"/>
            </a:xfrm>
            <a:prstGeom prst="rect">
              <a:avLst/>
            </a:prstGeom>
          </p:spPr>
        </p:pic>
        <p:sp>
          <p:nvSpPr>
            <p:cNvPr id="15" name="Google Shape;115;p15">
              <a:extLst>
                <a:ext uri="{FF2B5EF4-FFF2-40B4-BE49-F238E27FC236}">
                  <a16:creationId xmlns:a16="http://schemas.microsoft.com/office/drawing/2014/main" id="{209DA0CD-36A0-5A6A-A329-D12D9DABA1EF}"/>
                </a:ext>
              </a:extLst>
            </p:cNvPr>
            <p:cNvSpPr txBox="1"/>
            <p:nvPr/>
          </p:nvSpPr>
          <p:spPr>
            <a:xfrm>
              <a:off x="368620" y="2857710"/>
              <a:ext cx="852172" cy="354387"/>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AU" sz="1000" b="1">
                  <a:solidFill>
                    <a:srgbClr val="C6CDD1"/>
                  </a:solidFill>
                  <a:latin typeface="Poppins"/>
                  <a:ea typeface="Poppins"/>
                  <a:cs typeface="Poppins"/>
                  <a:sym typeface="Poppins"/>
                </a:rPr>
                <a:t>Frontend</a:t>
              </a:r>
              <a:endParaRPr sz="1000" b="1">
                <a:solidFill>
                  <a:srgbClr val="C6CDD1"/>
                </a:solidFill>
                <a:latin typeface="Poppins"/>
                <a:ea typeface="Poppins"/>
                <a:cs typeface="Poppins"/>
                <a:sym typeface="Poppins"/>
              </a:endParaRPr>
            </a:p>
          </p:txBody>
        </p:sp>
      </p:grpSp>
      <p:sp>
        <p:nvSpPr>
          <p:cNvPr id="16" name="TextBox 15">
            <a:extLst>
              <a:ext uri="{FF2B5EF4-FFF2-40B4-BE49-F238E27FC236}">
                <a16:creationId xmlns:a16="http://schemas.microsoft.com/office/drawing/2014/main" id="{093FA21B-34BB-225F-A058-361BFD63FEE3}"/>
              </a:ext>
            </a:extLst>
          </p:cNvPr>
          <p:cNvSpPr txBox="1"/>
          <p:nvPr/>
        </p:nvSpPr>
        <p:spPr>
          <a:xfrm>
            <a:off x="1464217" y="1732311"/>
            <a:ext cx="1954635" cy="1400383"/>
          </a:xfrm>
          <a:prstGeom prst="rect">
            <a:avLst/>
          </a:prstGeom>
          <a:noFill/>
        </p:spPr>
        <p:txBody>
          <a:bodyPr wrap="square" rtlCol="0">
            <a:spAutoFit/>
          </a:bodyPr>
          <a:lstStyle/>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Development Environment Setup</a:t>
            </a:r>
          </a:p>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Detailed review of Current Project</a:t>
            </a:r>
          </a:p>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Initial UI/UX Designs for responsive layout</a:t>
            </a:r>
          </a:p>
          <a:p>
            <a:pPr marL="171450" indent="-171450" algn="ctr">
              <a:spcAft>
                <a:spcPts val="600"/>
              </a:spcAft>
              <a:buFont typeface="Arial" panose="020B0604020202020204" pitchFamily="34" charset="0"/>
              <a:buChar char="•"/>
            </a:pPr>
            <a:r>
              <a:rPr lang="en-AU" sz="1000" b="1">
                <a:latin typeface="Poppins" panose="00000500000000000000" pitchFamily="2" charset="0"/>
                <a:cs typeface="Poppins" panose="00000500000000000000" pitchFamily="2" charset="0"/>
              </a:rPr>
              <a:t>Juniors:</a:t>
            </a:r>
            <a:r>
              <a:rPr lang="en-AU" sz="1000">
                <a:latin typeface="Poppins" panose="00000500000000000000" pitchFamily="2" charset="0"/>
                <a:cs typeface="Poppins" panose="00000500000000000000" pitchFamily="2" charset="0"/>
              </a:rPr>
              <a:t> upskill if needed</a:t>
            </a:r>
          </a:p>
        </p:txBody>
      </p:sp>
      <p:sp>
        <p:nvSpPr>
          <p:cNvPr id="17" name="TextBox 16">
            <a:extLst>
              <a:ext uri="{FF2B5EF4-FFF2-40B4-BE49-F238E27FC236}">
                <a16:creationId xmlns:a16="http://schemas.microsoft.com/office/drawing/2014/main" id="{1643D1D3-9105-A217-9EDC-80108F2EE6E4}"/>
              </a:ext>
            </a:extLst>
          </p:cNvPr>
          <p:cNvSpPr txBox="1"/>
          <p:nvPr/>
        </p:nvSpPr>
        <p:spPr>
          <a:xfrm>
            <a:off x="3830714" y="1732311"/>
            <a:ext cx="1954635" cy="1169551"/>
          </a:xfrm>
          <a:prstGeom prst="rect">
            <a:avLst/>
          </a:prstGeom>
          <a:noFill/>
        </p:spPr>
        <p:txBody>
          <a:bodyPr wrap="square" rtlCol="0">
            <a:spAutoFit/>
          </a:bodyPr>
          <a:lstStyle/>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Site Redesign to incorporate responsive styling</a:t>
            </a:r>
          </a:p>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Refinement of Figma Designs/Research</a:t>
            </a:r>
          </a:p>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Add/update products</a:t>
            </a:r>
          </a:p>
        </p:txBody>
      </p:sp>
      <p:sp>
        <p:nvSpPr>
          <p:cNvPr id="18" name="TextBox 17">
            <a:extLst>
              <a:ext uri="{FF2B5EF4-FFF2-40B4-BE49-F238E27FC236}">
                <a16:creationId xmlns:a16="http://schemas.microsoft.com/office/drawing/2014/main" id="{3AD10244-7213-2718-D619-4E78261A93AF}"/>
              </a:ext>
            </a:extLst>
          </p:cNvPr>
          <p:cNvSpPr txBox="1"/>
          <p:nvPr/>
        </p:nvSpPr>
        <p:spPr>
          <a:xfrm>
            <a:off x="6197211" y="1732311"/>
            <a:ext cx="1954635" cy="1477328"/>
          </a:xfrm>
          <a:prstGeom prst="rect">
            <a:avLst/>
          </a:prstGeom>
          <a:noFill/>
        </p:spPr>
        <p:txBody>
          <a:bodyPr wrap="square" rtlCol="0">
            <a:spAutoFit/>
          </a:bodyPr>
          <a:lstStyle/>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Integrate Company Timeline with Backend via API</a:t>
            </a:r>
          </a:p>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Integrate Student Timeline with Backend via API</a:t>
            </a:r>
          </a:p>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Integrate Chatbot with Backend via API</a:t>
            </a:r>
          </a:p>
        </p:txBody>
      </p:sp>
      <p:sp>
        <p:nvSpPr>
          <p:cNvPr id="19" name="Rectangle: Rounded Corners 18">
            <a:extLst>
              <a:ext uri="{FF2B5EF4-FFF2-40B4-BE49-F238E27FC236}">
                <a16:creationId xmlns:a16="http://schemas.microsoft.com/office/drawing/2014/main" id="{B652AB0E-A803-2AFA-EDCF-6EB67454D2ED}"/>
              </a:ext>
            </a:extLst>
          </p:cNvPr>
          <p:cNvSpPr/>
          <p:nvPr/>
        </p:nvSpPr>
        <p:spPr>
          <a:xfrm>
            <a:off x="280738" y="5115627"/>
            <a:ext cx="7994209" cy="1548000"/>
          </a:xfrm>
          <a:prstGeom prst="roundRect">
            <a:avLst>
              <a:gd name="adj" fmla="val 6933"/>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0" name="Group 19">
            <a:extLst>
              <a:ext uri="{FF2B5EF4-FFF2-40B4-BE49-F238E27FC236}">
                <a16:creationId xmlns:a16="http://schemas.microsoft.com/office/drawing/2014/main" id="{9955C000-E439-BB04-DC5A-4AC4A118E865}"/>
              </a:ext>
            </a:extLst>
          </p:cNvPr>
          <p:cNvGrpSpPr/>
          <p:nvPr/>
        </p:nvGrpSpPr>
        <p:grpSpPr>
          <a:xfrm>
            <a:off x="283147" y="5575751"/>
            <a:ext cx="1179843" cy="716405"/>
            <a:chOff x="200703" y="5216677"/>
            <a:chExt cx="1179843" cy="716405"/>
          </a:xfrm>
        </p:grpSpPr>
        <p:pic>
          <p:nvPicPr>
            <p:cNvPr id="21" name="Graphic 20">
              <a:extLst>
                <a:ext uri="{FF2B5EF4-FFF2-40B4-BE49-F238E27FC236}">
                  <a16:creationId xmlns:a16="http://schemas.microsoft.com/office/drawing/2014/main" id="{8DA5C64F-1E4E-49C0-3A06-501E09385A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9624" y="5216677"/>
              <a:ext cx="522000" cy="417600"/>
            </a:xfrm>
            <a:prstGeom prst="rect">
              <a:avLst/>
            </a:prstGeom>
          </p:spPr>
        </p:pic>
        <p:sp>
          <p:nvSpPr>
            <p:cNvPr id="22" name="Google Shape;115;p15">
              <a:extLst>
                <a:ext uri="{FF2B5EF4-FFF2-40B4-BE49-F238E27FC236}">
                  <a16:creationId xmlns:a16="http://schemas.microsoft.com/office/drawing/2014/main" id="{5CEB2A34-FD12-B68A-B420-7F230BF9833B}"/>
                </a:ext>
              </a:extLst>
            </p:cNvPr>
            <p:cNvSpPr txBox="1"/>
            <p:nvPr/>
          </p:nvSpPr>
          <p:spPr>
            <a:xfrm>
              <a:off x="200703" y="5578695"/>
              <a:ext cx="1179843" cy="354387"/>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AU" sz="800" b="1">
                  <a:solidFill>
                    <a:srgbClr val="C6CDD1"/>
                  </a:solidFill>
                  <a:latin typeface="Poppins"/>
                  <a:ea typeface="Poppins"/>
                  <a:cs typeface="Poppins"/>
                  <a:sym typeface="Poppins"/>
                </a:rPr>
                <a:t>Infrastructure</a:t>
              </a:r>
              <a:endParaRPr sz="800" b="1">
                <a:solidFill>
                  <a:srgbClr val="C6CDD1"/>
                </a:solidFill>
                <a:latin typeface="Poppins"/>
                <a:ea typeface="Poppins"/>
                <a:cs typeface="Poppins"/>
                <a:sym typeface="Poppins"/>
              </a:endParaRPr>
            </a:p>
          </p:txBody>
        </p:sp>
      </p:grpSp>
      <p:sp>
        <p:nvSpPr>
          <p:cNvPr id="23" name="TextBox 22">
            <a:extLst>
              <a:ext uri="{FF2B5EF4-FFF2-40B4-BE49-F238E27FC236}">
                <a16:creationId xmlns:a16="http://schemas.microsoft.com/office/drawing/2014/main" id="{DF108326-036C-2067-F031-C4362FAEBCF0}"/>
              </a:ext>
            </a:extLst>
          </p:cNvPr>
          <p:cNvSpPr txBox="1"/>
          <p:nvPr/>
        </p:nvSpPr>
        <p:spPr>
          <a:xfrm>
            <a:off x="1463449" y="5273853"/>
            <a:ext cx="1954635" cy="1323439"/>
          </a:xfrm>
          <a:prstGeom prst="rect">
            <a:avLst/>
          </a:prstGeom>
          <a:noFill/>
        </p:spPr>
        <p:txBody>
          <a:bodyPr wrap="square" rtlCol="0">
            <a:spAutoFit/>
          </a:bodyPr>
          <a:lstStyle/>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Access GCP Project and review permissions</a:t>
            </a:r>
          </a:p>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Review required services</a:t>
            </a:r>
          </a:p>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Liaise with Deakin IT</a:t>
            </a:r>
          </a:p>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Plan architecture</a:t>
            </a:r>
          </a:p>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Code Repository Setup</a:t>
            </a:r>
          </a:p>
        </p:txBody>
      </p:sp>
      <p:sp>
        <p:nvSpPr>
          <p:cNvPr id="24" name="TextBox 23">
            <a:extLst>
              <a:ext uri="{FF2B5EF4-FFF2-40B4-BE49-F238E27FC236}">
                <a16:creationId xmlns:a16="http://schemas.microsoft.com/office/drawing/2014/main" id="{E21D56D7-5878-D07B-CF18-E28152403A64}"/>
              </a:ext>
            </a:extLst>
          </p:cNvPr>
          <p:cNvSpPr txBox="1"/>
          <p:nvPr/>
        </p:nvSpPr>
        <p:spPr>
          <a:xfrm>
            <a:off x="3830943" y="5273853"/>
            <a:ext cx="1954635" cy="1015663"/>
          </a:xfrm>
          <a:prstGeom prst="rect">
            <a:avLst/>
          </a:prstGeom>
          <a:noFill/>
        </p:spPr>
        <p:txBody>
          <a:bodyPr wrap="square" rtlCol="0">
            <a:spAutoFit/>
          </a:bodyPr>
          <a:lstStyle/>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Create required services</a:t>
            </a:r>
          </a:p>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Research GCP Products</a:t>
            </a:r>
          </a:p>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Investigate domain status and liaise with Unit Chair/Director</a:t>
            </a:r>
          </a:p>
        </p:txBody>
      </p:sp>
      <p:sp>
        <p:nvSpPr>
          <p:cNvPr id="25" name="TextBox 24">
            <a:extLst>
              <a:ext uri="{FF2B5EF4-FFF2-40B4-BE49-F238E27FC236}">
                <a16:creationId xmlns:a16="http://schemas.microsoft.com/office/drawing/2014/main" id="{8FC16A5B-9600-A577-92E7-F9502659709E}"/>
              </a:ext>
            </a:extLst>
          </p:cNvPr>
          <p:cNvSpPr txBox="1"/>
          <p:nvPr/>
        </p:nvSpPr>
        <p:spPr>
          <a:xfrm>
            <a:off x="6198437" y="5273853"/>
            <a:ext cx="1954635" cy="707886"/>
          </a:xfrm>
          <a:prstGeom prst="rect">
            <a:avLst/>
          </a:prstGeom>
          <a:noFill/>
        </p:spPr>
        <p:txBody>
          <a:bodyPr wrap="square" rtlCol="0">
            <a:spAutoFit/>
          </a:bodyPr>
          <a:lstStyle/>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Setup FE Pipeline</a:t>
            </a:r>
          </a:p>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Setup BE Pipeline</a:t>
            </a:r>
          </a:p>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Test Infrastructure</a:t>
            </a:r>
          </a:p>
        </p:txBody>
      </p:sp>
      <p:sp>
        <p:nvSpPr>
          <p:cNvPr id="26" name="Rectangle: Rounded Corners 25">
            <a:extLst>
              <a:ext uri="{FF2B5EF4-FFF2-40B4-BE49-F238E27FC236}">
                <a16:creationId xmlns:a16="http://schemas.microsoft.com/office/drawing/2014/main" id="{3C5ED764-2116-3AF9-39A9-BBC7AD8CC814}"/>
              </a:ext>
            </a:extLst>
          </p:cNvPr>
          <p:cNvSpPr/>
          <p:nvPr/>
        </p:nvSpPr>
        <p:spPr>
          <a:xfrm>
            <a:off x="245146" y="3425484"/>
            <a:ext cx="8029801" cy="1539390"/>
          </a:xfrm>
          <a:prstGeom prst="roundRect">
            <a:avLst>
              <a:gd name="adj" fmla="val 6933"/>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7" name="Group 26">
            <a:extLst>
              <a:ext uri="{FF2B5EF4-FFF2-40B4-BE49-F238E27FC236}">
                <a16:creationId xmlns:a16="http://schemas.microsoft.com/office/drawing/2014/main" id="{8F2F08AF-A70E-3880-4647-670C605DF47A}"/>
              </a:ext>
            </a:extLst>
          </p:cNvPr>
          <p:cNvGrpSpPr/>
          <p:nvPr/>
        </p:nvGrpSpPr>
        <p:grpSpPr>
          <a:xfrm>
            <a:off x="415749" y="3795460"/>
            <a:ext cx="852172" cy="769407"/>
            <a:chOff x="368620" y="3761350"/>
            <a:chExt cx="852172" cy="769407"/>
          </a:xfrm>
        </p:grpSpPr>
        <p:pic>
          <p:nvPicPr>
            <p:cNvPr id="28" name="Graphic 27">
              <a:extLst>
                <a:ext uri="{FF2B5EF4-FFF2-40B4-BE49-F238E27FC236}">
                  <a16:creationId xmlns:a16="http://schemas.microsoft.com/office/drawing/2014/main" id="{1E01CF33-54CB-CF61-F4DA-32D7F3534E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6424" y="3761350"/>
              <a:ext cx="608400" cy="608400"/>
            </a:xfrm>
            <a:prstGeom prst="rect">
              <a:avLst/>
            </a:prstGeom>
          </p:spPr>
        </p:pic>
        <p:sp>
          <p:nvSpPr>
            <p:cNvPr id="29" name="Google Shape;115;p15">
              <a:extLst>
                <a:ext uri="{FF2B5EF4-FFF2-40B4-BE49-F238E27FC236}">
                  <a16:creationId xmlns:a16="http://schemas.microsoft.com/office/drawing/2014/main" id="{1320E814-6C4B-7EE3-9625-C370FF03B9B0}"/>
                </a:ext>
              </a:extLst>
            </p:cNvPr>
            <p:cNvSpPr txBox="1"/>
            <p:nvPr/>
          </p:nvSpPr>
          <p:spPr>
            <a:xfrm>
              <a:off x="368620" y="4176370"/>
              <a:ext cx="852172" cy="354387"/>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AU" sz="1000" b="1">
                  <a:solidFill>
                    <a:srgbClr val="C6CDD1"/>
                  </a:solidFill>
                  <a:latin typeface="Poppins"/>
                  <a:ea typeface="Poppins"/>
                  <a:cs typeface="Poppins"/>
                  <a:sym typeface="Poppins"/>
                </a:rPr>
                <a:t>Backend</a:t>
              </a:r>
              <a:endParaRPr sz="1000" b="1">
                <a:solidFill>
                  <a:srgbClr val="C6CDD1"/>
                </a:solidFill>
                <a:latin typeface="Poppins"/>
                <a:ea typeface="Poppins"/>
                <a:cs typeface="Poppins"/>
                <a:sym typeface="Poppins"/>
              </a:endParaRPr>
            </a:p>
          </p:txBody>
        </p:sp>
      </p:grpSp>
      <p:sp>
        <p:nvSpPr>
          <p:cNvPr id="30" name="TextBox 29">
            <a:extLst>
              <a:ext uri="{FF2B5EF4-FFF2-40B4-BE49-F238E27FC236}">
                <a16:creationId xmlns:a16="http://schemas.microsoft.com/office/drawing/2014/main" id="{6881CE4E-7FEB-C350-9A40-0A04A60FA0AB}"/>
              </a:ext>
            </a:extLst>
          </p:cNvPr>
          <p:cNvSpPr txBox="1"/>
          <p:nvPr/>
        </p:nvSpPr>
        <p:spPr>
          <a:xfrm>
            <a:off x="1464216" y="3556228"/>
            <a:ext cx="1954635" cy="1246495"/>
          </a:xfrm>
          <a:prstGeom prst="rect">
            <a:avLst/>
          </a:prstGeom>
          <a:noFill/>
        </p:spPr>
        <p:txBody>
          <a:bodyPr wrap="square" rtlCol="0">
            <a:spAutoFit/>
          </a:bodyPr>
          <a:lstStyle/>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Development Environment Setup</a:t>
            </a:r>
          </a:p>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Detailed review of Current Project</a:t>
            </a:r>
          </a:p>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API Integration Plan</a:t>
            </a:r>
          </a:p>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Review of Docker</a:t>
            </a:r>
          </a:p>
        </p:txBody>
      </p:sp>
      <p:sp>
        <p:nvSpPr>
          <p:cNvPr id="31" name="TextBox 30">
            <a:extLst>
              <a:ext uri="{FF2B5EF4-FFF2-40B4-BE49-F238E27FC236}">
                <a16:creationId xmlns:a16="http://schemas.microsoft.com/office/drawing/2014/main" id="{0B3A89FE-4DF5-5EF5-687A-DD24170E76DB}"/>
              </a:ext>
            </a:extLst>
          </p:cNvPr>
          <p:cNvSpPr txBox="1"/>
          <p:nvPr/>
        </p:nvSpPr>
        <p:spPr>
          <a:xfrm>
            <a:off x="3830714" y="3556228"/>
            <a:ext cx="1954635" cy="1169551"/>
          </a:xfrm>
          <a:prstGeom prst="rect">
            <a:avLst/>
          </a:prstGeom>
          <a:noFill/>
        </p:spPr>
        <p:txBody>
          <a:bodyPr wrap="square" rtlCol="0">
            <a:spAutoFit/>
          </a:bodyPr>
          <a:lstStyle/>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Build microservices into individual docker files</a:t>
            </a:r>
          </a:p>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Deploy microservices to GCP</a:t>
            </a:r>
          </a:p>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Research and integrate Chatbot with </a:t>
            </a:r>
            <a:r>
              <a:rPr lang="en-AU" sz="1000" err="1">
                <a:latin typeface="Poppins" panose="00000500000000000000" pitchFamily="2" charset="0"/>
                <a:cs typeface="Poppins" panose="00000500000000000000" pitchFamily="2" charset="0"/>
              </a:rPr>
              <a:t>DialogFlow</a:t>
            </a:r>
            <a:endParaRPr lang="en-AU" sz="1000">
              <a:latin typeface="Poppins" panose="00000500000000000000" pitchFamily="2" charset="0"/>
              <a:cs typeface="Poppins" panose="00000500000000000000" pitchFamily="2" charset="0"/>
            </a:endParaRPr>
          </a:p>
        </p:txBody>
      </p:sp>
      <p:sp>
        <p:nvSpPr>
          <p:cNvPr id="32" name="TextBox 31">
            <a:extLst>
              <a:ext uri="{FF2B5EF4-FFF2-40B4-BE49-F238E27FC236}">
                <a16:creationId xmlns:a16="http://schemas.microsoft.com/office/drawing/2014/main" id="{F4C884DD-22FB-B266-C16C-1EDFE36BC245}"/>
              </a:ext>
            </a:extLst>
          </p:cNvPr>
          <p:cNvSpPr txBox="1"/>
          <p:nvPr/>
        </p:nvSpPr>
        <p:spPr>
          <a:xfrm>
            <a:off x="6197211" y="3556228"/>
            <a:ext cx="1954635" cy="938719"/>
          </a:xfrm>
          <a:prstGeom prst="rect">
            <a:avLst/>
          </a:prstGeom>
          <a:noFill/>
        </p:spPr>
        <p:txBody>
          <a:bodyPr wrap="square" rtlCol="0">
            <a:spAutoFit/>
          </a:bodyPr>
          <a:lstStyle/>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Expose all microservices APIs and assist FE with integration</a:t>
            </a:r>
          </a:p>
          <a:p>
            <a:pPr marL="171450" indent="-171450" algn="ctr">
              <a:spcAft>
                <a:spcPts val="600"/>
              </a:spcAft>
              <a:buFont typeface="Arial" panose="020B0604020202020204" pitchFamily="34" charset="0"/>
              <a:buChar char="•"/>
            </a:pPr>
            <a:r>
              <a:rPr lang="en-AU" sz="1000">
                <a:latin typeface="Poppins" panose="00000500000000000000" pitchFamily="2" charset="0"/>
                <a:cs typeface="Poppins" panose="00000500000000000000" pitchFamily="2" charset="0"/>
              </a:rPr>
              <a:t>Research and plan SSO for next trimester</a:t>
            </a:r>
          </a:p>
        </p:txBody>
      </p:sp>
      <p:sp>
        <p:nvSpPr>
          <p:cNvPr id="33" name="Google Shape;107;p15">
            <a:extLst>
              <a:ext uri="{FF2B5EF4-FFF2-40B4-BE49-F238E27FC236}">
                <a16:creationId xmlns:a16="http://schemas.microsoft.com/office/drawing/2014/main" id="{C25C7861-EB6B-A6E5-26F7-1EA417471808}"/>
              </a:ext>
            </a:extLst>
          </p:cNvPr>
          <p:cNvSpPr txBox="1"/>
          <p:nvPr/>
        </p:nvSpPr>
        <p:spPr>
          <a:xfrm>
            <a:off x="1626733" y="934271"/>
            <a:ext cx="1629600" cy="6480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000" b="1" u="sng">
                <a:solidFill>
                  <a:schemeClr val="dk1"/>
                </a:solidFill>
                <a:latin typeface="Poppins"/>
                <a:ea typeface="Poppins"/>
                <a:cs typeface="Poppins"/>
                <a:sym typeface="Poppins"/>
              </a:rPr>
              <a:t>Sprint 2</a:t>
            </a:r>
            <a:endParaRPr sz="1000" b="1" u="sng">
              <a:solidFill>
                <a:schemeClr val="dk1"/>
              </a:solidFill>
              <a:latin typeface="Poppins"/>
              <a:ea typeface="Poppins"/>
              <a:cs typeface="Poppins"/>
              <a:sym typeface="Poppins"/>
            </a:endParaRPr>
          </a:p>
          <a:p>
            <a:pPr algn="ctr">
              <a:spcAft>
                <a:spcPts val="1600"/>
              </a:spcAft>
            </a:pPr>
            <a:r>
              <a:rPr lang="en" sz="1000">
                <a:solidFill>
                  <a:schemeClr val="dk1"/>
                </a:solidFill>
                <a:latin typeface="Poppins"/>
                <a:ea typeface="Poppins"/>
                <a:cs typeface="Poppins"/>
                <a:sym typeface="Poppins"/>
              </a:rPr>
              <a:t>27/03/2023 07/04/2023</a:t>
            </a:r>
            <a:endParaRPr sz="1000">
              <a:solidFill>
                <a:schemeClr val="dk1"/>
              </a:solidFill>
              <a:latin typeface="Poppins"/>
              <a:ea typeface="Poppins"/>
              <a:cs typeface="Poppins"/>
              <a:sym typeface="Poppins"/>
            </a:endParaRPr>
          </a:p>
        </p:txBody>
      </p:sp>
      <p:sp>
        <p:nvSpPr>
          <p:cNvPr id="34" name="Google Shape;116;p15">
            <a:extLst>
              <a:ext uri="{FF2B5EF4-FFF2-40B4-BE49-F238E27FC236}">
                <a16:creationId xmlns:a16="http://schemas.microsoft.com/office/drawing/2014/main" id="{41EF66E4-9316-0BD9-398A-892CCF08236C}"/>
              </a:ext>
            </a:extLst>
          </p:cNvPr>
          <p:cNvSpPr txBox="1"/>
          <p:nvPr/>
        </p:nvSpPr>
        <p:spPr>
          <a:xfrm>
            <a:off x="3993461" y="921356"/>
            <a:ext cx="1629600" cy="648000"/>
          </a:xfrm>
          <a:prstGeom prst="rect">
            <a:avLst/>
          </a:prstGeom>
          <a:noFill/>
          <a:ln>
            <a:noFill/>
          </a:ln>
        </p:spPr>
        <p:txBody>
          <a:bodyPr spcFirstLastPara="1" wrap="square" lIns="91425" tIns="91425" rIns="91425" bIns="91425" anchor="t" anchorCtr="0">
            <a:noAutofit/>
          </a:bodyPr>
          <a:lstStyle/>
          <a:p>
            <a:pPr algn="ctr">
              <a:lnSpc>
                <a:spcPct val="150000"/>
              </a:lnSpc>
            </a:pPr>
            <a:r>
              <a:rPr lang="en" sz="1000" b="1" u="sng">
                <a:solidFill>
                  <a:schemeClr val="dk1"/>
                </a:solidFill>
                <a:latin typeface="Poppins"/>
                <a:ea typeface="Poppins"/>
                <a:cs typeface="Poppins"/>
                <a:sym typeface="Poppins"/>
              </a:rPr>
              <a:t>Sprint 3</a:t>
            </a:r>
            <a:r>
              <a:rPr lang="en" sz="1000" b="1">
                <a:solidFill>
                  <a:schemeClr val="dk1"/>
                </a:solidFill>
                <a:latin typeface="Poppins"/>
                <a:ea typeface="Poppins"/>
                <a:cs typeface="Poppins"/>
                <a:sym typeface="Poppins"/>
              </a:rPr>
              <a:t> </a:t>
            </a:r>
            <a:endParaRPr sz="1000" b="1">
              <a:solidFill>
                <a:schemeClr val="dk1"/>
              </a:solidFill>
              <a:latin typeface="Poppins"/>
              <a:ea typeface="Poppins"/>
              <a:cs typeface="Poppins"/>
              <a:sym typeface="Poppins"/>
            </a:endParaRPr>
          </a:p>
          <a:p>
            <a:pPr algn="ctr">
              <a:spcAft>
                <a:spcPts val="1600"/>
              </a:spcAft>
            </a:pPr>
            <a:r>
              <a:rPr lang="en" sz="1000">
                <a:solidFill>
                  <a:schemeClr val="dk1"/>
                </a:solidFill>
                <a:latin typeface="Poppins"/>
                <a:ea typeface="Poppins"/>
                <a:cs typeface="Poppins"/>
                <a:sym typeface="Poppins"/>
              </a:rPr>
              <a:t>17/04/2023 29/04/2023</a:t>
            </a:r>
            <a:endParaRPr sz="1000">
              <a:solidFill>
                <a:schemeClr val="dk1"/>
              </a:solidFill>
              <a:latin typeface="Poppins"/>
              <a:ea typeface="Poppins"/>
              <a:cs typeface="Poppins"/>
            </a:endParaRPr>
          </a:p>
        </p:txBody>
      </p:sp>
      <p:sp>
        <p:nvSpPr>
          <p:cNvPr id="35" name="Google Shape;127;p15">
            <a:extLst>
              <a:ext uri="{FF2B5EF4-FFF2-40B4-BE49-F238E27FC236}">
                <a16:creationId xmlns:a16="http://schemas.microsoft.com/office/drawing/2014/main" id="{01402791-626C-D55D-3FAD-D238A2C561E6}"/>
              </a:ext>
            </a:extLst>
          </p:cNvPr>
          <p:cNvSpPr txBox="1"/>
          <p:nvPr/>
        </p:nvSpPr>
        <p:spPr>
          <a:xfrm>
            <a:off x="6359728" y="921355"/>
            <a:ext cx="1629600" cy="6480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000" b="1" u="sng">
                <a:solidFill>
                  <a:schemeClr val="dk1"/>
                </a:solidFill>
                <a:latin typeface="Poppins"/>
                <a:ea typeface="Poppins"/>
                <a:cs typeface="Poppins"/>
                <a:sym typeface="Poppins"/>
              </a:rPr>
              <a:t>Sprint 4</a:t>
            </a:r>
            <a:endParaRPr lang="en-US" sz="1000" b="1" u="sng">
              <a:solidFill>
                <a:schemeClr val="dk1"/>
              </a:solidFill>
              <a:latin typeface="Poppins"/>
              <a:ea typeface="Poppins"/>
              <a:cs typeface="Poppins"/>
            </a:endParaRPr>
          </a:p>
          <a:p>
            <a:pPr algn="ctr">
              <a:spcAft>
                <a:spcPts val="1600"/>
              </a:spcAft>
            </a:pPr>
            <a:r>
              <a:rPr lang="en" sz="1000">
                <a:solidFill>
                  <a:schemeClr val="dk1"/>
                </a:solidFill>
                <a:latin typeface="Poppins"/>
                <a:ea typeface="Poppins"/>
                <a:cs typeface="Poppins"/>
                <a:sym typeface="Poppins"/>
              </a:rPr>
              <a:t>01/05/2023</a:t>
            </a:r>
            <a:br>
              <a:rPr lang="en" sz="1000">
                <a:solidFill>
                  <a:schemeClr val="dk1"/>
                </a:solidFill>
                <a:latin typeface="Poppins"/>
                <a:ea typeface="Poppins"/>
                <a:cs typeface="Poppins"/>
                <a:sym typeface="Poppins"/>
              </a:rPr>
            </a:br>
            <a:r>
              <a:rPr lang="en" sz="1000">
                <a:solidFill>
                  <a:schemeClr val="dk1"/>
                </a:solidFill>
                <a:latin typeface="Poppins"/>
                <a:ea typeface="Poppins"/>
                <a:cs typeface="Poppins"/>
                <a:sym typeface="Poppins"/>
              </a:rPr>
              <a:t>13/05/2023</a:t>
            </a:r>
            <a:endParaRPr sz="1000">
              <a:solidFill>
                <a:schemeClr val="dk1"/>
              </a:solidFill>
              <a:latin typeface="Poppins"/>
              <a:ea typeface="Poppins"/>
              <a:cs typeface="Poppins"/>
            </a:endParaRPr>
          </a:p>
        </p:txBody>
      </p:sp>
      <p:sp>
        <p:nvSpPr>
          <p:cNvPr id="36" name="Google Shape;131;p15">
            <a:extLst>
              <a:ext uri="{FF2B5EF4-FFF2-40B4-BE49-F238E27FC236}">
                <a16:creationId xmlns:a16="http://schemas.microsoft.com/office/drawing/2014/main" id="{F5C44A06-BAC5-F7AA-62AD-3184E8EACF75}"/>
              </a:ext>
            </a:extLst>
          </p:cNvPr>
          <p:cNvSpPr txBox="1"/>
          <p:nvPr/>
        </p:nvSpPr>
        <p:spPr>
          <a:xfrm>
            <a:off x="8474631" y="919909"/>
            <a:ext cx="1629600" cy="6480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000" b="1" u="sng">
                <a:solidFill>
                  <a:schemeClr val="dk1"/>
                </a:solidFill>
                <a:latin typeface="Poppins"/>
                <a:ea typeface="Poppins"/>
                <a:cs typeface="Poppins"/>
                <a:sym typeface="Poppins"/>
              </a:rPr>
              <a:t>Sprint 5</a:t>
            </a:r>
            <a:endParaRPr sz="1000" b="1" u="sng">
              <a:solidFill>
                <a:schemeClr val="dk1"/>
              </a:solidFill>
              <a:latin typeface="Poppins"/>
              <a:ea typeface="Poppins"/>
              <a:cs typeface="Poppins"/>
              <a:sym typeface="Poppins"/>
            </a:endParaRPr>
          </a:p>
          <a:p>
            <a:pPr marL="0" lvl="0" indent="0" algn="ctr" rtl="0">
              <a:lnSpc>
                <a:spcPct val="100000"/>
              </a:lnSpc>
              <a:spcBef>
                <a:spcPts val="0"/>
              </a:spcBef>
              <a:spcAft>
                <a:spcPts val="1600"/>
              </a:spcAft>
              <a:buNone/>
            </a:pPr>
            <a:r>
              <a:rPr lang="en" sz="1000">
                <a:solidFill>
                  <a:schemeClr val="dk1"/>
                </a:solidFill>
                <a:latin typeface="Poppins"/>
                <a:ea typeface="Poppins"/>
                <a:cs typeface="Poppins"/>
                <a:sym typeface="Poppins"/>
              </a:rPr>
              <a:t>15/05/2023 28/05/2023</a:t>
            </a:r>
            <a:endParaRPr sz="1000">
              <a:solidFill>
                <a:schemeClr val="dk1"/>
              </a:solidFill>
              <a:latin typeface="Poppins"/>
              <a:ea typeface="Poppins"/>
              <a:cs typeface="Poppins"/>
            </a:endParaRPr>
          </a:p>
        </p:txBody>
      </p:sp>
      <p:graphicFrame>
        <p:nvGraphicFramePr>
          <p:cNvPr id="3" name="Table 6">
            <a:extLst>
              <a:ext uri="{FF2B5EF4-FFF2-40B4-BE49-F238E27FC236}">
                <a16:creationId xmlns:a16="http://schemas.microsoft.com/office/drawing/2014/main" id="{C06C4D13-EE37-5532-DDE5-ECCDFB4808B0}"/>
              </a:ext>
            </a:extLst>
          </p:cNvPr>
          <p:cNvGraphicFramePr>
            <a:graphicFrameLocks noGrp="1"/>
          </p:cNvGraphicFramePr>
          <p:nvPr>
            <p:extLst>
              <p:ext uri="{D42A27DB-BD31-4B8C-83A1-F6EECF244321}">
                <p14:modId xmlns:p14="http://schemas.microsoft.com/office/powerpoint/2010/main" val="1504202546"/>
              </p:ext>
            </p:extLst>
          </p:nvPr>
        </p:nvGraphicFramePr>
        <p:xfrm>
          <a:off x="10303273" y="1716851"/>
          <a:ext cx="1775580" cy="3703320"/>
        </p:xfrm>
        <a:graphic>
          <a:graphicData uri="http://schemas.openxmlformats.org/drawingml/2006/table">
            <a:tbl>
              <a:tblPr firstRow="1" bandRow="1">
                <a:tableStyleId>{2D5ABB26-0587-4C30-8999-92F81FD0307C}</a:tableStyleId>
              </a:tblPr>
              <a:tblGrid>
                <a:gridCol w="1775580">
                  <a:extLst>
                    <a:ext uri="{9D8B030D-6E8A-4147-A177-3AD203B41FA5}">
                      <a16:colId xmlns:a16="http://schemas.microsoft.com/office/drawing/2014/main" val="4167153435"/>
                    </a:ext>
                  </a:extLst>
                </a:gridCol>
              </a:tblGrid>
              <a:tr h="370840">
                <a:tc>
                  <a:txBody>
                    <a:bodyPr/>
                    <a:lstStyle/>
                    <a:p>
                      <a:pPr algn="ctr"/>
                      <a:r>
                        <a:rPr lang="en-US" sz="1200" b="1">
                          <a:latin typeface="Poppins"/>
                        </a:rPr>
                        <a:t>Corey Bock</a:t>
                      </a:r>
                      <a:br>
                        <a:rPr lang="en-US" sz="1200" b="1">
                          <a:latin typeface="Poppins"/>
                        </a:rPr>
                      </a:br>
                      <a:r>
                        <a:rPr lang="en-US" sz="900" b="0">
                          <a:latin typeface="Poppins"/>
                        </a:rPr>
                        <a:t>Scrum Master</a:t>
                      </a:r>
                    </a:p>
                  </a:txBody>
                  <a:tcPr anchor="ctr"/>
                </a:tc>
                <a:extLst>
                  <a:ext uri="{0D108BD9-81ED-4DB2-BD59-A6C34878D82A}">
                    <a16:rowId xmlns:a16="http://schemas.microsoft.com/office/drawing/2014/main" val="1482902553"/>
                  </a:ext>
                </a:extLst>
              </a:tr>
              <a:tr h="370840">
                <a:tc>
                  <a:txBody>
                    <a:bodyPr/>
                    <a:lstStyle/>
                    <a:p>
                      <a:pPr algn="ctr"/>
                      <a:r>
                        <a:rPr lang="en-US" sz="1200" b="1">
                          <a:latin typeface="Poppins"/>
                        </a:rPr>
                        <a:t>Betty Yuliani</a:t>
                      </a:r>
                      <a:br>
                        <a:rPr lang="en-US" sz="1200">
                          <a:latin typeface="Poppins"/>
                        </a:rPr>
                      </a:br>
                      <a:r>
                        <a:rPr lang="en-US" sz="900" b="0" kern="1200">
                          <a:solidFill>
                            <a:schemeClr val="tx1"/>
                          </a:solidFill>
                          <a:latin typeface="Poppins"/>
                          <a:ea typeface="+mn-ea"/>
                          <a:cs typeface="+mn-cs"/>
                        </a:rPr>
                        <a:t>Product Owner</a:t>
                      </a:r>
                    </a:p>
                  </a:txBody>
                  <a:tcPr anchor="ctr"/>
                </a:tc>
                <a:extLst>
                  <a:ext uri="{0D108BD9-81ED-4DB2-BD59-A6C34878D82A}">
                    <a16:rowId xmlns:a16="http://schemas.microsoft.com/office/drawing/2014/main" val="3342421853"/>
                  </a:ext>
                </a:extLst>
              </a:tr>
              <a:tr h="370840">
                <a:tc>
                  <a:txBody>
                    <a:bodyPr/>
                    <a:lstStyle/>
                    <a:p>
                      <a:pPr algn="ctr"/>
                      <a:r>
                        <a:rPr lang="en-US" sz="1200" b="1">
                          <a:latin typeface="Poppins"/>
                        </a:rPr>
                        <a:t>Harry James</a:t>
                      </a:r>
                      <a:br>
                        <a:rPr lang="en-US" sz="1200" b="1">
                          <a:latin typeface="Poppins"/>
                        </a:rPr>
                      </a:br>
                      <a:r>
                        <a:rPr lang="en-US" sz="900" b="0" kern="1200">
                          <a:solidFill>
                            <a:schemeClr val="tx1"/>
                          </a:solidFill>
                          <a:latin typeface="Poppins"/>
                          <a:ea typeface="+mn-ea"/>
                          <a:cs typeface="+mn-cs"/>
                        </a:rPr>
                        <a:t>UI Designer</a:t>
                      </a:r>
                    </a:p>
                  </a:txBody>
                  <a:tcPr anchor="ctr"/>
                </a:tc>
                <a:extLst>
                  <a:ext uri="{0D108BD9-81ED-4DB2-BD59-A6C34878D82A}">
                    <a16:rowId xmlns:a16="http://schemas.microsoft.com/office/drawing/2014/main" val="3484108499"/>
                  </a:ext>
                </a:extLst>
              </a:tr>
              <a:tr h="370840">
                <a:tc>
                  <a:txBody>
                    <a:bodyPr/>
                    <a:lstStyle/>
                    <a:p>
                      <a:pPr algn="ctr"/>
                      <a:r>
                        <a:rPr lang="en-US" sz="1200" b="1">
                          <a:latin typeface="Poppins"/>
                        </a:rPr>
                        <a:t>Michael Zou</a:t>
                      </a:r>
                      <a:br>
                        <a:rPr lang="en-US" sz="1200" b="1">
                          <a:latin typeface="Poppins"/>
                        </a:rPr>
                      </a:br>
                      <a:r>
                        <a:rPr lang="en-US" sz="900" b="0" kern="1200">
                          <a:solidFill>
                            <a:schemeClr val="tx1"/>
                          </a:solidFill>
                          <a:latin typeface="Poppins"/>
                          <a:ea typeface="+mn-ea"/>
                          <a:cs typeface="+mn-cs"/>
                        </a:rPr>
                        <a:t>Cyber Security</a:t>
                      </a:r>
                    </a:p>
                  </a:txBody>
                  <a:tcPr anchor="ctr"/>
                </a:tc>
                <a:extLst>
                  <a:ext uri="{0D108BD9-81ED-4DB2-BD59-A6C34878D82A}">
                    <a16:rowId xmlns:a16="http://schemas.microsoft.com/office/drawing/2014/main" val="2926633612"/>
                  </a:ext>
                </a:extLst>
              </a:tr>
              <a:tr h="370840">
                <a:tc>
                  <a:txBody>
                    <a:bodyPr/>
                    <a:lstStyle/>
                    <a:p>
                      <a:pPr algn="ctr"/>
                      <a:r>
                        <a:rPr lang="en-US" sz="1200" b="1">
                          <a:latin typeface="Poppins"/>
                        </a:rPr>
                        <a:t>Viseth Kong</a:t>
                      </a:r>
                      <a:br>
                        <a:rPr lang="en-US" sz="1200" b="1">
                          <a:latin typeface="Poppins"/>
                        </a:rPr>
                      </a:br>
                      <a:r>
                        <a:rPr lang="en-US" sz="900" b="0" kern="1200">
                          <a:solidFill>
                            <a:schemeClr val="tx1"/>
                          </a:solidFill>
                          <a:latin typeface="Poppins"/>
                          <a:ea typeface="+mn-ea"/>
                          <a:cs typeface="+mn-cs"/>
                        </a:rPr>
                        <a:t>Full Stack</a:t>
                      </a:r>
                    </a:p>
                  </a:txBody>
                  <a:tcPr anchor="ctr"/>
                </a:tc>
                <a:extLst>
                  <a:ext uri="{0D108BD9-81ED-4DB2-BD59-A6C34878D82A}">
                    <a16:rowId xmlns:a16="http://schemas.microsoft.com/office/drawing/2014/main" val="356247540"/>
                  </a:ext>
                </a:extLst>
              </a:tr>
              <a:tr h="370840">
                <a:tc>
                  <a:txBody>
                    <a:bodyPr/>
                    <a:lstStyle/>
                    <a:p>
                      <a:pPr algn="ctr"/>
                      <a:r>
                        <a:rPr lang="en-US" sz="1200" b="1">
                          <a:latin typeface="Poppins"/>
                        </a:rPr>
                        <a:t>Denis Kimathi</a:t>
                      </a:r>
                      <a:br>
                        <a:rPr lang="en-US" sz="1200" b="1">
                          <a:latin typeface="Poppins"/>
                        </a:rPr>
                      </a:br>
                      <a:r>
                        <a:rPr lang="en-US" sz="900" b="0" kern="1200">
                          <a:solidFill>
                            <a:schemeClr val="tx1"/>
                          </a:solidFill>
                          <a:latin typeface="Poppins"/>
                          <a:ea typeface="+mn-ea"/>
                          <a:cs typeface="+mn-cs"/>
                        </a:rPr>
                        <a:t>Frontend Developer</a:t>
                      </a:r>
                    </a:p>
                  </a:txBody>
                  <a:tcPr anchor="ctr"/>
                </a:tc>
                <a:extLst>
                  <a:ext uri="{0D108BD9-81ED-4DB2-BD59-A6C34878D82A}">
                    <a16:rowId xmlns:a16="http://schemas.microsoft.com/office/drawing/2014/main" val="1061365823"/>
                  </a:ext>
                </a:extLst>
              </a:tr>
              <a:tr h="370840">
                <a:tc>
                  <a:txBody>
                    <a:bodyPr/>
                    <a:lstStyle/>
                    <a:p>
                      <a:pPr algn="ctr"/>
                      <a:r>
                        <a:rPr lang="en-US" sz="1200" b="1">
                          <a:latin typeface="Poppins"/>
                        </a:rPr>
                        <a:t>Omer Steinberg</a:t>
                      </a:r>
                      <a:br>
                        <a:rPr lang="en-US" sz="1200" b="1">
                          <a:latin typeface="Poppins"/>
                        </a:rPr>
                      </a:br>
                      <a:r>
                        <a:rPr lang="en-US" sz="900" b="0" kern="1200">
                          <a:solidFill>
                            <a:schemeClr val="tx1"/>
                          </a:solidFill>
                          <a:latin typeface="Poppins"/>
                          <a:ea typeface="+mn-ea"/>
                          <a:cs typeface="+mn-cs"/>
                        </a:rPr>
                        <a:t>UI Designer</a:t>
                      </a:r>
                    </a:p>
                  </a:txBody>
                  <a:tcPr anchor="ctr"/>
                </a:tc>
                <a:extLst>
                  <a:ext uri="{0D108BD9-81ED-4DB2-BD59-A6C34878D82A}">
                    <a16:rowId xmlns:a16="http://schemas.microsoft.com/office/drawing/2014/main" val="3504678559"/>
                  </a:ext>
                </a:extLst>
              </a:tr>
              <a:tr h="370839">
                <a:tc>
                  <a:txBody>
                    <a:bodyPr/>
                    <a:lstStyle/>
                    <a:p>
                      <a:pPr lvl="0" algn="ctr">
                        <a:buNone/>
                      </a:pPr>
                      <a:r>
                        <a:rPr lang="en-US" sz="1200" b="1">
                          <a:latin typeface="Poppins"/>
                        </a:rPr>
                        <a:t>Mark Dino</a:t>
                      </a:r>
                      <a:br>
                        <a:rPr lang="en-US" sz="1200" b="1">
                          <a:latin typeface="Poppins"/>
                        </a:rPr>
                      </a:br>
                      <a:r>
                        <a:rPr lang="en-US" sz="900" b="0" kern="1200">
                          <a:solidFill>
                            <a:schemeClr val="tx1"/>
                          </a:solidFill>
                          <a:latin typeface="Poppins"/>
                          <a:ea typeface="+mn-ea"/>
                          <a:cs typeface="+mn-cs"/>
                        </a:rPr>
                        <a:t>Business Analyst</a:t>
                      </a:r>
                    </a:p>
                  </a:txBody>
                  <a:tcPr anchor="ctr"/>
                </a:tc>
                <a:extLst>
                  <a:ext uri="{0D108BD9-81ED-4DB2-BD59-A6C34878D82A}">
                    <a16:rowId xmlns:a16="http://schemas.microsoft.com/office/drawing/2014/main" val="3675220583"/>
                  </a:ext>
                </a:extLst>
              </a:tr>
              <a:tr h="370838">
                <a:tc>
                  <a:txBody>
                    <a:bodyPr/>
                    <a:lstStyle/>
                    <a:p>
                      <a:pPr lvl="0" algn="ctr">
                        <a:buNone/>
                      </a:pPr>
                      <a:r>
                        <a:rPr lang="en-US" sz="1200" b="1">
                          <a:latin typeface="Poppins"/>
                        </a:rPr>
                        <a:t>Daniel Dobreski</a:t>
                      </a:r>
                      <a:br>
                        <a:rPr lang="en-US" sz="1200" b="1">
                          <a:latin typeface="Poppins"/>
                        </a:rPr>
                      </a:br>
                      <a:r>
                        <a:rPr lang="en-US" sz="900" b="0" kern="1200">
                          <a:solidFill>
                            <a:schemeClr val="tx1"/>
                          </a:solidFill>
                          <a:latin typeface="Poppins"/>
                          <a:ea typeface="+mn-ea"/>
                          <a:cs typeface="+mn-cs"/>
                        </a:rPr>
                        <a:t>Frontend Developer</a:t>
                      </a:r>
                      <a:endParaRPr lang="en-US" sz="900" b="0" kern="1200" err="1">
                        <a:solidFill>
                          <a:schemeClr val="tx1"/>
                        </a:solidFill>
                        <a:latin typeface="Poppins"/>
                        <a:ea typeface="+mn-ea"/>
                        <a:cs typeface="+mn-cs"/>
                      </a:endParaRPr>
                    </a:p>
                  </a:txBody>
                  <a:tcPr anchor="ctr"/>
                </a:tc>
                <a:extLst>
                  <a:ext uri="{0D108BD9-81ED-4DB2-BD59-A6C34878D82A}">
                    <a16:rowId xmlns:a16="http://schemas.microsoft.com/office/drawing/2014/main" val="1135539074"/>
                  </a:ext>
                </a:extLst>
              </a:tr>
            </a:tbl>
          </a:graphicData>
        </a:graphic>
      </p:graphicFrame>
      <p:sp>
        <p:nvSpPr>
          <p:cNvPr id="7" name="Google Shape;131;p15">
            <a:extLst>
              <a:ext uri="{FF2B5EF4-FFF2-40B4-BE49-F238E27FC236}">
                <a16:creationId xmlns:a16="http://schemas.microsoft.com/office/drawing/2014/main" id="{034E91C4-8576-4074-0B5F-FD383C5BF314}"/>
              </a:ext>
            </a:extLst>
          </p:cNvPr>
          <p:cNvSpPr txBox="1"/>
          <p:nvPr/>
        </p:nvSpPr>
        <p:spPr>
          <a:xfrm>
            <a:off x="10377478" y="937129"/>
            <a:ext cx="1625295" cy="385390"/>
          </a:xfrm>
          <a:prstGeom prst="rect">
            <a:avLst/>
          </a:prstGeom>
          <a:noFill/>
          <a:ln>
            <a:noFill/>
          </a:ln>
        </p:spPr>
        <p:txBody>
          <a:bodyPr spcFirstLastPara="1" wrap="square" lIns="91425" tIns="91425" rIns="91425" bIns="91425" anchor="t" anchorCtr="0">
            <a:noAutofit/>
          </a:bodyPr>
          <a:lstStyle/>
          <a:p>
            <a:pPr algn="ctr">
              <a:lnSpc>
                <a:spcPct val="150000"/>
              </a:lnSpc>
            </a:pPr>
            <a:r>
              <a:rPr lang="en" sz="1000" b="1" u="sng">
                <a:solidFill>
                  <a:schemeClr val="dk1"/>
                </a:solidFill>
                <a:latin typeface="Poppins"/>
                <a:cs typeface="Poppins"/>
                <a:sym typeface="Poppins"/>
              </a:rPr>
              <a:t>Team Members</a:t>
            </a:r>
            <a:endParaRPr lang="en-US"/>
          </a:p>
        </p:txBody>
      </p:sp>
    </p:spTree>
    <p:extLst>
      <p:ext uri="{BB962C8B-B14F-4D97-AF65-F5344CB8AC3E}">
        <p14:creationId xmlns:p14="http://schemas.microsoft.com/office/powerpoint/2010/main" val="2163143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109D2CA-01CA-2C17-B1F4-357F300A1E07}"/>
              </a:ext>
            </a:extLst>
          </p:cNvPr>
          <p:cNvSpPr txBox="1"/>
          <p:nvPr/>
        </p:nvSpPr>
        <p:spPr>
          <a:xfrm>
            <a:off x="1943100" y="218209"/>
            <a:ext cx="9860973" cy="646331"/>
          </a:xfrm>
          <a:prstGeom prst="rect">
            <a:avLst/>
          </a:prstGeom>
          <a:noFill/>
        </p:spPr>
        <p:txBody>
          <a:bodyPr wrap="square" rtlCol="0">
            <a:spAutoFit/>
          </a:bodyPr>
          <a:lstStyle/>
          <a:p>
            <a:r>
              <a:rPr lang="en-US" sz="3600"/>
              <a:t>Team </a:t>
            </a:r>
            <a:r>
              <a:rPr lang="en-US" sz="3600" err="1"/>
              <a:t>MedsOne</a:t>
            </a:r>
            <a:endParaRPr lang="en-AU" sz="3600"/>
          </a:p>
        </p:txBody>
      </p:sp>
      <p:pic>
        <p:nvPicPr>
          <p:cNvPr id="8" name="Picture 7">
            <a:extLst>
              <a:ext uri="{FF2B5EF4-FFF2-40B4-BE49-F238E27FC236}">
                <a16:creationId xmlns:a16="http://schemas.microsoft.com/office/drawing/2014/main" id="{FF01A078-AF1D-B14F-9F4A-18B57F22DE7E}"/>
              </a:ext>
            </a:extLst>
          </p:cNvPr>
          <p:cNvPicPr>
            <a:picLocks noChangeAspect="1"/>
          </p:cNvPicPr>
          <p:nvPr/>
        </p:nvPicPr>
        <p:blipFill>
          <a:blip r:embed="rId3"/>
          <a:stretch>
            <a:fillRect/>
          </a:stretch>
        </p:blipFill>
        <p:spPr>
          <a:xfrm>
            <a:off x="0" y="0"/>
            <a:ext cx="1056656" cy="994499"/>
          </a:xfrm>
          <a:prstGeom prst="rect">
            <a:avLst/>
          </a:prstGeom>
        </p:spPr>
      </p:pic>
      <p:sp>
        <p:nvSpPr>
          <p:cNvPr id="9" name="TextBox 8">
            <a:extLst>
              <a:ext uri="{FF2B5EF4-FFF2-40B4-BE49-F238E27FC236}">
                <a16:creationId xmlns:a16="http://schemas.microsoft.com/office/drawing/2014/main" id="{191900CE-E1E6-5773-561A-B5011A9F6302}"/>
              </a:ext>
            </a:extLst>
          </p:cNvPr>
          <p:cNvSpPr txBox="1"/>
          <p:nvPr/>
        </p:nvSpPr>
        <p:spPr>
          <a:xfrm>
            <a:off x="8984045" y="3429000"/>
            <a:ext cx="2899064" cy="369332"/>
          </a:xfrm>
          <a:prstGeom prst="rect">
            <a:avLst/>
          </a:prstGeom>
          <a:solidFill>
            <a:schemeClr val="accent3">
              <a:lumMod val="60000"/>
              <a:lumOff val="40000"/>
            </a:schemeClr>
          </a:solidFill>
        </p:spPr>
        <p:txBody>
          <a:bodyPr wrap="square" rtlCol="0">
            <a:spAutoFit/>
          </a:bodyPr>
          <a:lstStyle/>
          <a:p>
            <a:r>
              <a:rPr lang="en-US"/>
              <a:t>Team Mentor: Nadav </a:t>
            </a:r>
            <a:r>
              <a:rPr lang="en-US" err="1"/>
              <a:t>Fedida</a:t>
            </a:r>
            <a:endParaRPr lang="en-AU"/>
          </a:p>
        </p:txBody>
      </p:sp>
      <p:pic>
        <p:nvPicPr>
          <p:cNvPr id="2" name="Picture 2" descr="Diagram, bubble chart&#10;&#10;Description automatically generated">
            <a:extLst>
              <a:ext uri="{FF2B5EF4-FFF2-40B4-BE49-F238E27FC236}">
                <a16:creationId xmlns:a16="http://schemas.microsoft.com/office/drawing/2014/main" id="{0B0B1293-A094-42FF-E8A5-89095690A764}"/>
              </a:ext>
            </a:extLst>
          </p:cNvPr>
          <p:cNvPicPr>
            <a:picLocks noChangeAspect="1"/>
          </p:cNvPicPr>
          <p:nvPr/>
        </p:nvPicPr>
        <p:blipFill>
          <a:blip r:embed="rId4"/>
          <a:stretch>
            <a:fillRect/>
          </a:stretch>
        </p:blipFill>
        <p:spPr>
          <a:xfrm>
            <a:off x="173847" y="1873553"/>
            <a:ext cx="8611036" cy="4927468"/>
          </a:xfrm>
          <a:prstGeom prst="rect">
            <a:avLst/>
          </a:prstGeom>
        </p:spPr>
      </p:pic>
      <p:pic>
        <p:nvPicPr>
          <p:cNvPr id="4" name="Picture 3">
            <a:extLst>
              <a:ext uri="{FF2B5EF4-FFF2-40B4-BE49-F238E27FC236}">
                <a16:creationId xmlns:a16="http://schemas.microsoft.com/office/drawing/2014/main" id="{07FDAB21-D49A-05FC-B66D-40A812AAEA92}"/>
              </a:ext>
            </a:extLst>
          </p:cNvPr>
          <p:cNvPicPr>
            <a:picLocks noChangeAspect="1"/>
          </p:cNvPicPr>
          <p:nvPr/>
        </p:nvPicPr>
        <p:blipFill>
          <a:blip r:embed="rId5"/>
          <a:stretch>
            <a:fillRect/>
          </a:stretch>
        </p:blipFill>
        <p:spPr>
          <a:xfrm>
            <a:off x="8694232" y="4234902"/>
            <a:ext cx="3388039" cy="1917486"/>
          </a:xfrm>
          <a:prstGeom prst="rect">
            <a:avLst/>
          </a:prstGeom>
        </p:spPr>
      </p:pic>
    </p:spTree>
    <p:extLst>
      <p:ext uri="{BB962C8B-B14F-4D97-AF65-F5344CB8AC3E}">
        <p14:creationId xmlns:p14="http://schemas.microsoft.com/office/powerpoint/2010/main" val="3551974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34D55E-B80A-FBA4-0C43-0F6048BEE109}"/>
              </a:ext>
            </a:extLst>
          </p:cNvPr>
          <p:cNvSpPr>
            <a:spLocks noGrp="1"/>
          </p:cNvSpPr>
          <p:nvPr>
            <p:ph type="title"/>
          </p:nvPr>
        </p:nvSpPr>
        <p:spPr>
          <a:xfrm>
            <a:off x="635000" y="640823"/>
            <a:ext cx="3418659" cy="5583148"/>
          </a:xfrm>
        </p:spPr>
        <p:txBody>
          <a:bodyPr vert="horz" lIns="91440" tIns="45720" rIns="91440" bIns="45720" rtlCol="0" anchor="ctr">
            <a:normAutofit/>
          </a:bodyPr>
          <a:lstStyle/>
          <a:p>
            <a:r>
              <a:rPr lang="en-US" sz="5400" kern="1200">
                <a:solidFill>
                  <a:schemeClr val="tx1"/>
                </a:solidFill>
                <a:latin typeface="+mj-lt"/>
                <a:ea typeface="+mj-ea"/>
                <a:cs typeface="+mj-cs"/>
              </a:rPr>
              <a:t>Progress at a glance…</a:t>
            </a:r>
          </a:p>
        </p:txBody>
      </p:sp>
      <p:sp>
        <p:nvSpPr>
          <p:cNvPr id="3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AD209F5-9207-C863-405F-6333F0A02F2E}"/>
              </a:ext>
            </a:extLst>
          </p:cNvPr>
          <p:cNvPicPr>
            <a:picLocks noChangeAspect="1"/>
          </p:cNvPicPr>
          <p:nvPr/>
        </p:nvPicPr>
        <p:blipFill>
          <a:blip r:embed="rId2"/>
          <a:stretch>
            <a:fillRect/>
          </a:stretch>
        </p:blipFill>
        <p:spPr>
          <a:xfrm>
            <a:off x="77686" y="41564"/>
            <a:ext cx="1243692" cy="1170533"/>
          </a:xfrm>
          <a:prstGeom prst="rect">
            <a:avLst/>
          </a:prstGeom>
        </p:spPr>
      </p:pic>
      <p:graphicFrame>
        <p:nvGraphicFramePr>
          <p:cNvPr id="33" name="TextBox 3">
            <a:extLst>
              <a:ext uri="{FF2B5EF4-FFF2-40B4-BE49-F238E27FC236}">
                <a16:creationId xmlns:a16="http://schemas.microsoft.com/office/drawing/2014/main" id="{B7C541F3-E270-208E-A3B4-CC2F9A9D2A96}"/>
              </a:ext>
            </a:extLst>
          </p:cNvPr>
          <p:cNvGraphicFramePr/>
          <p:nvPr>
            <p:extLst>
              <p:ext uri="{D42A27DB-BD31-4B8C-83A1-F6EECF244321}">
                <p14:modId xmlns:p14="http://schemas.microsoft.com/office/powerpoint/2010/main" val="132691419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5599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2" descr="A picture containing background pattern&#10;&#10;Description automatically generated">
            <a:extLst>
              <a:ext uri="{FF2B5EF4-FFF2-40B4-BE49-F238E27FC236}">
                <a16:creationId xmlns:a16="http://schemas.microsoft.com/office/drawing/2014/main" id="{611F6480-8E9C-26FE-3F8E-60DA1CFCB987}"/>
              </a:ext>
            </a:extLst>
          </p:cNvPr>
          <p:cNvPicPr>
            <a:picLocks noChangeAspect="1"/>
          </p:cNvPicPr>
          <p:nvPr/>
        </p:nvPicPr>
        <p:blipFill>
          <a:blip r:embed="rId2"/>
          <a:stretch>
            <a:fillRect/>
          </a:stretch>
        </p:blipFill>
        <p:spPr>
          <a:xfrm>
            <a:off x="7411934" y="-750"/>
            <a:ext cx="4778241" cy="6864062"/>
          </a:xfrm>
          <a:prstGeom prst="rect">
            <a:avLst/>
          </a:prstGeom>
        </p:spPr>
      </p:pic>
      <p:pic>
        <p:nvPicPr>
          <p:cNvPr id="4" name="Picture 3">
            <a:extLst>
              <a:ext uri="{FF2B5EF4-FFF2-40B4-BE49-F238E27FC236}">
                <a16:creationId xmlns:a16="http://schemas.microsoft.com/office/drawing/2014/main" id="{61FFF871-6B35-A9BA-13DC-3ABB127DD2C3}"/>
              </a:ext>
            </a:extLst>
          </p:cNvPr>
          <p:cNvPicPr>
            <a:picLocks noChangeAspect="1"/>
          </p:cNvPicPr>
          <p:nvPr/>
        </p:nvPicPr>
        <p:blipFill>
          <a:blip r:embed="rId3"/>
          <a:stretch>
            <a:fillRect/>
          </a:stretch>
        </p:blipFill>
        <p:spPr>
          <a:xfrm>
            <a:off x="254653" y="668552"/>
            <a:ext cx="5150482" cy="4832604"/>
          </a:xfrm>
          <a:prstGeom prst="rect">
            <a:avLst/>
          </a:prstGeom>
        </p:spPr>
      </p:pic>
      <p:sp>
        <p:nvSpPr>
          <p:cNvPr id="7" name="TextBox 6">
            <a:extLst>
              <a:ext uri="{FF2B5EF4-FFF2-40B4-BE49-F238E27FC236}">
                <a16:creationId xmlns:a16="http://schemas.microsoft.com/office/drawing/2014/main" id="{E70C5D86-829A-AB3A-E503-B8B43E194411}"/>
              </a:ext>
            </a:extLst>
          </p:cNvPr>
          <p:cNvSpPr txBox="1"/>
          <p:nvPr/>
        </p:nvSpPr>
        <p:spPr>
          <a:xfrm>
            <a:off x="5710436" y="2701221"/>
            <a:ext cx="4257162"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accent1">
                    <a:lumMod val="50000"/>
                  </a:schemeClr>
                </a:solidFill>
                <a:latin typeface="Poppins"/>
                <a:cs typeface="Calibri"/>
              </a:rPr>
              <a:t>Thank you for</a:t>
            </a:r>
            <a:br>
              <a:rPr lang="en-US" sz="3200" b="1">
                <a:solidFill>
                  <a:schemeClr val="accent1">
                    <a:lumMod val="50000"/>
                  </a:schemeClr>
                </a:solidFill>
                <a:latin typeface="Poppins"/>
                <a:cs typeface="Calibri"/>
              </a:rPr>
            </a:br>
            <a:r>
              <a:rPr lang="en-US" sz="3200" b="1">
                <a:solidFill>
                  <a:schemeClr val="accent1">
                    <a:lumMod val="50000"/>
                  </a:schemeClr>
                </a:solidFill>
                <a:latin typeface="Poppins"/>
                <a:cs typeface="Calibri"/>
              </a:rPr>
              <a:t>listening!</a:t>
            </a:r>
            <a:br>
              <a:rPr lang="en-US" sz="3200" b="1">
                <a:solidFill>
                  <a:schemeClr val="accent1">
                    <a:lumMod val="50000"/>
                  </a:schemeClr>
                </a:solidFill>
                <a:latin typeface="Poppins"/>
                <a:cs typeface="Calibri"/>
              </a:rPr>
            </a:br>
            <a:br>
              <a:rPr lang="en-US" sz="3200" b="1">
                <a:solidFill>
                  <a:schemeClr val="accent1">
                    <a:lumMod val="50000"/>
                  </a:schemeClr>
                </a:solidFill>
                <a:latin typeface="Poppins"/>
                <a:cs typeface="Calibri"/>
              </a:rPr>
            </a:br>
            <a:r>
              <a:rPr lang="en-US" sz="3200" b="1">
                <a:solidFill>
                  <a:schemeClr val="accent1">
                    <a:lumMod val="50000"/>
                  </a:schemeClr>
                </a:solidFill>
                <a:latin typeface="Poppins"/>
                <a:cs typeface="Calibri"/>
              </a:rPr>
              <a:t>Any Questions?</a:t>
            </a:r>
          </a:p>
        </p:txBody>
      </p:sp>
    </p:spTree>
    <p:extLst>
      <p:ext uri="{BB962C8B-B14F-4D97-AF65-F5344CB8AC3E}">
        <p14:creationId xmlns:p14="http://schemas.microsoft.com/office/powerpoint/2010/main" val="1784107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1965-C095-7709-2FF0-05693DCB5510}"/>
              </a:ext>
            </a:extLst>
          </p:cNvPr>
          <p:cNvSpPr>
            <a:spLocks noGrp="1"/>
          </p:cNvSpPr>
          <p:nvPr>
            <p:ph type="title"/>
          </p:nvPr>
        </p:nvSpPr>
        <p:spPr>
          <a:xfrm>
            <a:off x="1752347" y="104946"/>
            <a:ext cx="10905066" cy="1191523"/>
          </a:xfrm>
          <a:ln>
            <a:noFill/>
          </a:ln>
        </p:spPr>
        <p:txBody>
          <a:bodyPr/>
          <a:lstStyle/>
          <a:p>
            <a:r>
              <a:rPr lang="en-AU" b="1">
                <a:solidFill>
                  <a:schemeClr val="accent1">
                    <a:lumMod val="50000"/>
                  </a:schemeClr>
                </a:solidFill>
                <a:latin typeface="Poppins"/>
                <a:cs typeface="Poppins"/>
              </a:rPr>
              <a:t>About Us</a:t>
            </a:r>
          </a:p>
        </p:txBody>
      </p:sp>
      <p:pic>
        <p:nvPicPr>
          <p:cNvPr id="5" name="Graphic 4" descr="Heart with pulse outline">
            <a:extLst>
              <a:ext uri="{FF2B5EF4-FFF2-40B4-BE49-F238E27FC236}">
                <a16:creationId xmlns:a16="http://schemas.microsoft.com/office/drawing/2014/main" id="{8795FEB5-F110-6410-85CF-CD39107A4A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6430" y="2864427"/>
            <a:ext cx="914400" cy="914400"/>
          </a:xfrm>
          <a:prstGeom prst="rect">
            <a:avLst/>
          </a:prstGeom>
        </p:spPr>
      </p:pic>
      <p:sp>
        <p:nvSpPr>
          <p:cNvPr id="6" name="TextBox 5">
            <a:extLst>
              <a:ext uri="{FF2B5EF4-FFF2-40B4-BE49-F238E27FC236}">
                <a16:creationId xmlns:a16="http://schemas.microsoft.com/office/drawing/2014/main" id="{E319730A-9A15-2A19-1BFC-CCC9FA308D32}"/>
              </a:ext>
            </a:extLst>
          </p:cNvPr>
          <p:cNvSpPr txBox="1"/>
          <p:nvPr/>
        </p:nvSpPr>
        <p:spPr>
          <a:xfrm>
            <a:off x="1961972" y="2946573"/>
            <a:ext cx="9731264" cy="523220"/>
          </a:xfrm>
          <a:prstGeom prst="rect">
            <a:avLst/>
          </a:prstGeom>
          <a:solidFill>
            <a:schemeClr val="bg1"/>
          </a:solidFill>
        </p:spPr>
        <p:txBody>
          <a:bodyPr wrap="square" rtlCol="0" anchor="ctr">
            <a:spAutoFit/>
          </a:bodyPr>
          <a:lstStyle/>
          <a:p>
            <a:r>
              <a:rPr lang="en-AU" sz="2800"/>
              <a:t>Provides healthcare solutions through state of the art technology</a:t>
            </a:r>
          </a:p>
        </p:txBody>
      </p:sp>
      <p:pic>
        <p:nvPicPr>
          <p:cNvPr id="8" name="Graphic 7" descr="Hospital with solid fill">
            <a:extLst>
              <a:ext uri="{FF2B5EF4-FFF2-40B4-BE49-F238E27FC236}">
                <a16:creationId xmlns:a16="http://schemas.microsoft.com/office/drawing/2014/main" id="{4EF6742C-1AFF-A922-C0B6-C26BD10B52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7958" y="1608926"/>
            <a:ext cx="914400" cy="914400"/>
          </a:xfrm>
          <a:prstGeom prst="rect">
            <a:avLst/>
          </a:prstGeom>
        </p:spPr>
      </p:pic>
      <p:sp>
        <p:nvSpPr>
          <p:cNvPr id="9" name="TextBox 8">
            <a:extLst>
              <a:ext uri="{FF2B5EF4-FFF2-40B4-BE49-F238E27FC236}">
                <a16:creationId xmlns:a16="http://schemas.microsoft.com/office/drawing/2014/main" id="{C61A5950-7DEE-D477-3E02-C645A5DAE037}"/>
              </a:ext>
            </a:extLst>
          </p:cNvPr>
          <p:cNvSpPr txBox="1"/>
          <p:nvPr/>
        </p:nvSpPr>
        <p:spPr>
          <a:xfrm>
            <a:off x="1888081" y="1860121"/>
            <a:ext cx="8549010" cy="523220"/>
          </a:xfrm>
          <a:prstGeom prst="rect">
            <a:avLst/>
          </a:prstGeom>
          <a:solidFill>
            <a:schemeClr val="bg1"/>
          </a:solidFill>
        </p:spPr>
        <p:txBody>
          <a:bodyPr wrap="square" rtlCol="0" anchor="ctr">
            <a:spAutoFit/>
          </a:bodyPr>
          <a:lstStyle/>
          <a:p>
            <a:r>
              <a:rPr lang="en-AU" sz="2800"/>
              <a:t>Deakin’s Healthcare-Technology company</a:t>
            </a:r>
          </a:p>
        </p:txBody>
      </p:sp>
      <p:pic>
        <p:nvPicPr>
          <p:cNvPr id="11" name="Graphic 10" descr="Yoga with solid fill">
            <a:extLst>
              <a:ext uri="{FF2B5EF4-FFF2-40B4-BE49-F238E27FC236}">
                <a16:creationId xmlns:a16="http://schemas.microsoft.com/office/drawing/2014/main" id="{E833F29A-ADAF-3619-7E73-8BDE0BA3A1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6430" y="4206586"/>
            <a:ext cx="914400" cy="914400"/>
          </a:xfrm>
          <a:prstGeom prst="rect">
            <a:avLst/>
          </a:prstGeom>
        </p:spPr>
      </p:pic>
      <p:sp>
        <p:nvSpPr>
          <p:cNvPr id="12" name="TextBox 11">
            <a:extLst>
              <a:ext uri="{FF2B5EF4-FFF2-40B4-BE49-F238E27FC236}">
                <a16:creationId xmlns:a16="http://schemas.microsoft.com/office/drawing/2014/main" id="{99BC00C8-DB8F-6BD6-27B1-42D5F6380D36}"/>
              </a:ext>
            </a:extLst>
          </p:cNvPr>
          <p:cNvSpPr txBox="1"/>
          <p:nvPr/>
        </p:nvSpPr>
        <p:spPr>
          <a:xfrm>
            <a:off x="1888080" y="4400001"/>
            <a:ext cx="7832875" cy="523220"/>
          </a:xfrm>
          <a:prstGeom prst="rect">
            <a:avLst/>
          </a:prstGeom>
          <a:solidFill>
            <a:schemeClr val="bg1"/>
          </a:solidFill>
        </p:spPr>
        <p:txBody>
          <a:bodyPr wrap="square" rtlCol="0">
            <a:spAutoFit/>
          </a:bodyPr>
          <a:lstStyle/>
          <a:p>
            <a:r>
              <a:rPr lang="en-AU" sz="2800"/>
              <a:t>Enhances Community health through technology </a:t>
            </a:r>
          </a:p>
        </p:txBody>
      </p:sp>
      <p:pic>
        <p:nvPicPr>
          <p:cNvPr id="15" name="Graphic 14" descr="Care outline">
            <a:extLst>
              <a:ext uri="{FF2B5EF4-FFF2-40B4-BE49-F238E27FC236}">
                <a16:creationId xmlns:a16="http://schemas.microsoft.com/office/drawing/2014/main" id="{0879D3CD-B410-C3EB-8CE6-3598C59E7C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6430" y="5451731"/>
            <a:ext cx="914400" cy="914400"/>
          </a:xfrm>
          <a:prstGeom prst="rect">
            <a:avLst/>
          </a:prstGeom>
        </p:spPr>
      </p:pic>
      <p:sp>
        <p:nvSpPr>
          <p:cNvPr id="16" name="TextBox 15">
            <a:extLst>
              <a:ext uri="{FF2B5EF4-FFF2-40B4-BE49-F238E27FC236}">
                <a16:creationId xmlns:a16="http://schemas.microsoft.com/office/drawing/2014/main" id="{263D7CC8-35AB-9FE6-3AC8-F690C79B3CE1}"/>
              </a:ext>
            </a:extLst>
          </p:cNvPr>
          <p:cNvSpPr txBox="1"/>
          <p:nvPr/>
        </p:nvSpPr>
        <p:spPr>
          <a:xfrm>
            <a:off x="1888080" y="5615709"/>
            <a:ext cx="10011803" cy="523220"/>
          </a:xfrm>
          <a:prstGeom prst="rect">
            <a:avLst/>
          </a:prstGeom>
          <a:noFill/>
        </p:spPr>
        <p:txBody>
          <a:bodyPr wrap="square" rtlCol="0">
            <a:spAutoFit/>
          </a:bodyPr>
          <a:lstStyle/>
          <a:p>
            <a:r>
              <a:rPr lang="en-AU" sz="2800"/>
              <a:t>Realtime health monitoring through  IoT, AI &amp; wearable technology </a:t>
            </a:r>
          </a:p>
        </p:txBody>
      </p:sp>
      <p:pic>
        <p:nvPicPr>
          <p:cNvPr id="3" name="Picture 2">
            <a:extLst>
              <a:ext uri="{FF2B5EF4-FFF2-40B4-BE49-F238E27FC236}">
                <a16:creationId xmlns:a16="http://schemas.microsoft.com/office/drawing/2014/main" id="{D0219284-0FB8-C180-8933-9D20AA3BB90B}"/>
              </a:ext>
            </a:extLst>
          </p:cNvPr>
          <p:cNvPicPr>
            <a:picLocks noChangeAspect="1"/>
          </p:cNvPicPr>
          <p:nvPr/>
        </p:nvPicPr>
        <p:blipFill>
          <a:blip r:embed="rId11"/>
          <a:stretch>
            <a:fillRect/>
          </a:stretch>
        </p:blipFill>
        <p:spPr>
          <a:xfrm>
            <a:off x="10153" y="13870"/>
            <a:ext cx="1244080" cy="1167297"/>
          </a:xfrm>
          <a:prstGeom prst="rect">
            <a:avLst/>
          </a:prstGeom>
        </p:spPr>
      </p:pic>
    </p:spTree>
    <p:extLst>
      <p:ext uri="{BB962C8B-B14F-4D97-AF65-F5344CB8AC3E}">
        <p14:creationId xmlns:p14="http://schemas.microsoft.com/office/powerpoint/2010/main" val="2945256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92EE61-4CC3-568B-2930-2503C36E4747}"/>
              </a:ext>
            </a:extLst>
          </p:cNvPr>
          <p:cNvSpPr txBox="1"/>
          <p:nvPr/>
        </p:nvSpPr>
        <p:spPr>
          <a:xfrm>
            <a:off x="1448588" y="1852002"/>
            <a:ext cx="4088820" cy="3785652"/>
          </a:xfrm>
          <a:prstGeom prst="rect">
            <a:avLst/>
          </a:prstGeom>
          <a:noFill/>
        </p:spPr>
        <p:txBody>
          <a:bodyPr wrap="square">
            <a:spAutoFit/>
          </a:bodyPr>
          <a:lstStyle/>
          <a:p>
            <a:pPr algn="l"/>
            <a:r>
              <a:rPr lang="en-AU" sz="4000" b="0" i="0" u="none" strike="noStrike" baseline="0">
                <a:solidFill>
                  <a:srgbClr val="434343"/>
                </a:solidFill>
                <a:latin typeface="Poppins-Regular"/>
              </a:rPr>
              <a:t>“To build healthier communities</a:t>
            </a:r>
          </a:p>
          <a:p>
            <a:pPr algn="l"/>
            <a:r>
              <a:rPr lang="en-AU" sz="4000" b="0" i="0" u="none" strike="noStrike" baseline="0">
                <a:solidFill>
                  <a:srgbClr val="434343"/>
                </a:solidFill>
                <a:latin typeface="Poppins-Regular"/>
              </a:rPr>
              <a:t>through enabling technologies”</a:t>
            </a:r>
            <a:endParaRPr lang="en-AU" sz="4000"/>
          </a:p>
        </p:txBody>
      </p:sp>
      <p:pic>
        <p:nvPicPr>
          <p:cNvPr id="7" name="Picture 6">
            <a:extLst>
              <a:ext uri="{FF2B5EF4-FFF2-40B4-BE49-F238E27FC236}">
                <a16:creationId xmlns:a16="http://schemas.microsoft.com/office/drawing/2014/main" id="{FAD7972A-402A-2741-7FD2-0C5984DEA4E2}"/>
              </a:ext>
            </a:extLst>
          </p:cNvPr>
          <p:cNvPicPr>
            <a:picLocks noChangeAspect="1"/>
          </p:cNvPicPr>
          <p:nvPr/>
        </p:nvPicPr>
        <p:blipFill>
          <a:blip r:embed="rId3">
            <a:extLst>
              <a:ext uri="{BEBA8EAE-BF5A-486C-A8C5-ECC9F3942E4B}">
                <a14:imgProps xmlns:a14="http://schemas.microsoft.com/office/drawing/2010/main">
                  <a14:imgLayer r:embed="rId4">
                    <a14:imgEffect>
                      <a14:artisticWatercolorSponge/>
                    </a14:imgEffect>
                  </a14:imgLayer>
                </a14:imgProps>
              </a:ext>
            </a:extLst>
          </a:blip>
          <a:stretch>
            <a:fillRect/>
          </a:stretch>
        </p:blipFill>
        <p:spPr>
          <a:xfrm flipH="1">
            <a:off x="6022854" y="1588653"/>
            <a:ext cx="6169145" cy="5098473"/>
          </a:xfrm>
          <a:prstGeom prst="rect">
            <a:avLst/>
          </a:prstGeom>
        </p:spPr>
      </p:pic>
      <p:pic>
        <p:nvPicPr>
          <p:cNvPr id="4" name="Picture 3">
            <a:extLst>
              <a:ext uri="{FF2B5EF4-FFF2-40B4-BE49-F238E27FC236}">
                <a16:creationId xmlns:a16="http://schemas.microsoft.com/office/drawing/2014/main" id="{C1BF764B-3A89-26D3-8F54-D1BE0E4DECF7}"/>
              </a:ext>
            </a:extLst>
          </p:cNvPr>
          <p:cNvPicPr>
            <a:picLocks noChangeAspect="1"/>
          </p:cNvPicPr>
          <p:nvPr/>
        </p:nvPicPr>
        <p:blipFill>
          <a:blip r:embed="rId5"/>
          <a:stretch>
            <a:fillRect/>
          </a:stretch>
        </p:blipFill>
        <p:spPr>
          <a:xfrm>
            <a:off x="10152" y="13870"/>
            <a:ext cx="1340665" cy="1257921"/>
          </a:xfrm>
          <a:prstGeom prst="rect">
            <a:avLst/>
          </a:prstGeom>
        </p:spPr>
      </p:pic>
      <p:sp>
        <p:nvSpPr>
          <p:cNvPr id="9" name="Title 1">
            <a:extLst>
              <a:ext uri="{FF2B5EF4-FFF2-40B4-BE49-F238E27FC236}">
                <a16:creationId xmlns:a16="http://schemas.microsoft.com/office/drawing/2014/main" id="{F395DC2D-35D0-FE82-DD3C-DA613EEAE79A}"/>
              </a:ext>
            </a:extLst>
          </p:cNvPr>
          <p:cNvSpPr txBox="1">
            <a:spLocks/>
          </p:cNvSpPr>
          <p:nvPr/>
        </p:nvSpPr>
        <p:spPr>
          <a:xfrm>
            <a:off x="1752347" y="104946"/>
            <a:ext cx="10905066" cy="1191523"/>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a:solidFill>
                  <a:schemeClr val="accent1">
                    <a:lumMod val="50000"/>
                  </a:schemeClr>
                </a:solidFill>
                <a:latin typeface="Poppins"/>
                <a:cs typeface="Poppins"/>
              </a:rPr>
              <a:t>Our Vision</a:t>
            </a:r>
            <a:endParaRPr lang="en-US"/>
          </a:p>
        </p:txBody>
      </p:sp>
    </p:spTree>
    <p:extLst>
      <p:ext uri="{BB962C8B-B14F-4D97-AF65-F5344CB8AC3E}">
        <p14:creationId xmlns:p14="http://schemas.microsoft.com/office/powerpoint/2010/main" val="3153671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D840E2-5321-A851-D63A-18E1429DFA4A}"/>
              </a:ext>
            </a:extLst>
          </p:cNvPr>
          <p:cNvPicPr>
            <a:picLocks noChangeAspect="1"/>
          </p:cNvPicPr>
          <p:nvPr/>
        </p:nvPicPr>
        <p:blipFill>
          <a:blip r:embed="rId3"/>
          <a:stretch>
            <a:fillRect/>
          </a:stretch>
        </p:blipFill>
        <p:spPr>
          <a:xfrm>
            <a:off x="5622718" y="1859280"/>
            <a:ext cx="6553534" cy="3840480"/>
          </a:xfrm>
          <a:prstGeom prst="rect">
            <a:avLst/>
          </a:prstGeom>
        </p:spPr>
      </p:pic>
      <p:sp>
        <p:nvSpPr>
          <p:cNvPr id="5" name="TextBox 4">
            <a:extLst>
              <a:ext uri="{FF2B5EF4-FFF2-40B4-BE49-F238E27FC236}">
                <a16:creationId xmlns:a16="http://schemas.microsoft.com/office/drawing/2014/main" id="{5E92EE61-4CC3-568B-2930-2503C36E4747}"/>
              </a:ext>
            </a:extLst>
          </p:cNvPr>
          <p:cNvSpPr txBox="1"/>
          <p:nvPr/>
        </p:nvSpPr>
        <p:spPr>
          <a:xfrm>
            <a:off x="341847" y="2353020"/>
            <a:ext cx="4988089" cy="3046988"/>
          </a:xfrm>
          <a:prstGeom prst="rect">
            <a:avLst/>
          </a:prstGeom>
          <a:noFill/>
        </p:spPr>
        <p:txBody>
          <a:bodyPr wrap="square">
            <a:spAutoFit/>
          </a:bodyPr>
          <a:lstStyle/>
          <a:p>
            <a:pPr algn="ctr"/>
            <a:r>
              <a:rPr lang="en-AU" sz="2400" b="0" i="0" u="none" strike="noStrike" baseline="0">
                <a:solidFill>
                  <a:srgbClr val="434343"/>
                </a:solidFill>
                <a:latin typeface="Poppins-Regular"/>
              </a:rPr>
              <a:t>“</a:t>
            </a:r>
            <a:r>
              <a:rPr lang="en-US" sz="2400">
                <a:solidFill>
                  <a:srgbClr val="434343"/>
                </a:solidFill>
                <a:latin typeface="Poppins-Regular"/>
              </a:rPr>
              <a:t>T</a:t>
            </a:r>
            <a:r>
              <a:rPr lang="en-US" sz="2400" b="0" i="0" u="none" strike="noStrike" baseline="0">
                <a:solidFill>
                  <a:srgbClr val="434343"/>
                </a:solidFill>
                <a:latin typeface="Poppins-Regular"/>
              </a:rPr>
              <a:t>o develop innovative products to monitor, diagnose and manage health and well-being using state-of-the-art wearable technology, IoT and AI solutions to improve people's health and enable better access to healthcare</a:t>
            </a:r>
            <a:r>
              <a:rPr lang="en-AU" sz="2400" b="0" i="0" u="none" strike="noStrike" baseline="0">
                <a:solidFill>
                  <a:srgbClr val="434343"/>
                </a:solidFill>
                <a:latin typeface="Poppins-Regular"/>
              </a:rPr>
              <a:t>”</a:t>
            </a:r>
            <a:endParaRPr lang="en-AU" sz="2400"/>
          </a:p>
        </p:txBody>
      </p:sp>
      <p:pic>
        <p:nvPicPr>
          <p:cNvPr id="4" name="Picture 3">
            <a:extLst>
              <a:ext uri="{FF2B5EF4-FFF2-40B4-BE49-F238E27FC236}">
                <a16:creationId xmlns:a16="http://schemas.microsoft.com/office/drawing/2014/main" id="{7086D3B0-D269-D6F2-F594-0E8C80EC47D4}"/>
              </a:ext>
            </a:extLst>
          </p:cNvPr>
          <p:cNvPicPr>
            <a:picLocks noChangeAspect="1"/>
          </p:cNvPicPr>
          <p:nvPr/>
        </p:nvPicPr>
        <p:blipFill>
          <a:blip r:embed="rId4"/>
          <a:stretch>
            <a:fillRect/>
          </a:stretch>
        </p:blipFill>
        <p:spPr>
          <a:xfrm>
            <a:off x="-1" y="11426"/>
            <a:ext cx="1392383" cy="1310477"/>
          </a:xfrm>
          <a:prstGeom prst="rect">
            <a:avLst/>
          </a:prstGeom>
        </p:spPr>
      </p:pic>
      <p:sp>
        <p:nvSpPr>
          <p:cNvPr id="11" name="Title 1">
            <a:extLst>
              <a:ext uri="{FF2B5EF4-FFF2-40B4-BE49-F238E27FC236}">
                <a16:creationId xmlns:a16="http://schemas.microsoft.com/office/drawing/2014/main" id="{FDF8921E-02C0-ECBF-91BD-51AB76731FC8}"/>
              </a:ext>
            </a:extLst>
          </p:cNvPr>
          <p:cNvSpPr>
            <a:spLocks noGrp="1"/>
          </p:cNvSpPr>
          <p:nvPr>
            <p:ph type="title"/>
          </p:nvPr>
        </p:nvSpPr>
        <p:spPr>
          <a:xfrm>
            <a:off x="1752347" y="104946"/>
            <a:ext cx="10905066" cy="1191523"/>
          </a:xfrm>
          <a:ln>
            <a:noFill/>
          </a:ln>
        </p:spPr>
        <p:txBody>
          <a:bodyPr/>
          <a:lstStyle/>
          <a:p>
            <a:r>
              <a:rPr lang="en-AU" b="1">
                <a:solidFill>
                  <a:schemeClr val="accent1">
                    <a:lumMod val="50000"/>
                  </a:schemeClr>
                </a:solidFill>
                <a:latin typeface="Poppins"/>
                <a:cs typeface="Poppins"/>
              </a:rPr>
              <a:t>Our Mission</a:t>
            </a:r>
            <a:endParaRPr lang="en-US"/>
          </a:p>
        </p:txBody>
      </p:sp>
    </p:spTree>
    <p:extLst>
      <p:ext uri="{BB962C8B-B14F-4D97-AF65-F5344CB8AC3E}">
        <p14:creationId xmlns:p14="http://schemas.microsoft.com/office/powerpoint/2010/main" val="3744811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AF241C-98A2-E12B-A3F0-567BA156313D}"/>
              </a:ext>
            </a:extLst>
          </p:cNvPr>
          <p:cNvPicPr>
            <a:picLocks noChangeAspect="1"/>
          </p:cNvPicPr>
          <p:nvPr/>
        </p:nvPicPr>
        <p:blipFill>
          <a:blip r:embed="rId3"/>
          <a:stretch>
            <a:fillRect/>
          </a:stretch>
        </p:blipFill>
        <p:spPr>
          <a:xfrm>
            <a:off x="3537527" y="1907021"/>
            <a:ext cx="7906327" cy="4447309"/>
          </a:xfrm>
          <a:prstGeom prst="rect">
            <a:avLst/>
          </a:prstGeom>
          <a:solidFill>
            <a:srgbClr val="00B0F0"/>
          </a:solidFill>
        </p:spPr>
      </p:pic>
      <p:sp>
        <p:nvSpPr>
          <p:cNvPr id="6" name="TextBox 5">
            <a:extLst>
              <a:ext uri="{FF2B5EF4-FFF2-40B4-BE49-F238E27FC236}">
                <a16:creationId xmlns:a16="http://schemas.microsoft.com/office/drawing/2014/main" id="{A38B9479-C3A6-BBEE-31A3-792D8D135CC8}"/>
              </a:ext>
            </a:extLst>
          </p:cNvPr>
          <p:cNvSpPr txBox="1"/>
          <p:nvPr/>
        </p:nvSpPr>
        <p:spPr>
          <a:xfrm>
            <a:off x="302158" y="2761673"/>
            <a:ext cx="2382982" cy="2031325"/>
          </a:xfrm>
          <a:prstGeom prst="rect">
            <a:avLst/>
          </a:prstGeom>
          <a:noFill/>
        </p:spPr>
        <p:txBody>
          <a:bodyPr wrap="square" rtlCol="0">
            <a:spAutoFit/>
          </a:bodyPr>
          <a:lstStyle/>
          <a:p>
            <a:r>
              <a:rPr lang="en-AU"/>
              <a:t>We deliver our work through Agile</a:t>
            </a:r>
          </a:p>
          <a:p>
            <a:endParaRPr lang="en-AU"/>
          </a:p>
          <a:p>
            <a:endParaRPr lang="en-AU"/>
          </a:p>
          <a:p>
            <a:r>
              <a:rPr lang="en-AU"/>
              <a:t>Think Agile….</a:t>
            </a:r>
          </a:p>
          <a:p>
            <a:endParaRPr lang="en-AU"/>
          </a:p>
          <a:p>
            <a:r>
              <a:rPr lang="en-AU"/>
              <a:t>Work Agile….</a:t>
            </a:r>
          </a:p>
        </p:txBody>
      </p:sp>
      <p:pic>
        <p:nvPicPr>
          <p:cNvPr id="3" name="Picture 2">
            <a:extLst>
              <a:ext uri="{FF2B5EF4-FFF2-40B4-BE49-F238E27FC236}">
                <a16:creationId xmlns:a16="http://schemas.microsoft.com/office/drawing/2014/main" id="{F0319912-3545-2070-DB3D-A789BF523727}"/>
              </a:ext>
            </a:extLst>
          </p:cNvPr>
          <p:cNvPicPr>
            <a:picLocks noChangeAspect="1"/>
          </p:cNvPicPr>
          <p:nvPr/>
        </p:nvPicPr>
        <p:blipFill>
          <a:blip r:embed="rId4"/>
          <a:stretch>
            <a:fillRect/>
          </a:stretch>
        </p:blipFill>
        <p:spPr>
          <a:xfrm>
            <a:off x="41563" y="41564"/>
            <a:ext cx="1243692" cy="1170533"/>
          </a:xfrm>
          <a:prstGeom prst="rect">
            <a:avLst/>
          </a:prstGeom>
        </p:spPr>
      </p:pic>
      <p:sp>
        <p:nvSpPr>
          <p:cNvPr id="9" name="Title 1">
            <a:extLst>
              <a:ext uri="{FF2B5EF4-FFF2-40B4-BE49-F238E27FC236}">
                <a16:creationId xmlns:a16="http://schemas.microsoft.com/office/drawing/2014/main" id="{266C7ACC-FFAF-5218-4992-C7200371F6C9}"/>
              </a:ext>
            </a:extLst>
          </p:cNvPr>
          <p:cNvSpPr>
            <a:spLocks noGrp="1"/>
          </p:cNvSpPr>
          <p:nvPr>
            <p:ph type="title"/>
          </p:nvPr>
        </p:nvSpPr>
        <p:spPr>
          <a:xfrm>
            <a:off x="1752347" y="104946"/>
            <a:ext cx="10905066" cy="1191523"/>
          </a:xfrm>
          <a:ln>
            <a:noFill/>
          </a:ln>
        </p:spPr>
        <p:txBody>
          <a:bodyPr/>
          <a:lstStyle/>
          <a:p>
            <a:r>
              <a:rPr lang="en-AU" b="1">
                <a:solidFill>
                  <a:schemeClr val="accent1">
                    <a:lumMod val="50000"/>
                  </a:schemeClr>
                </a:solidFill>
                <a:latin typeface="Poppins"/>
                <a:cs typeface="Poppins"/>
              </a:rPr>
              <a:t>Delivery Methodology</a:t>
            </a:r>
            <a:endParaRPr lang="en-US"/>
          </a:p>
        </p:txBody>
      </p:sp>
    </p:spTree>
    <p:extLst>
      <p:ext uri="{BB962C8B-B14F-4D97-AF65-F5344CB8AC3E}">
        <p14:creationId xmlns:p14="http://schemas.microsoft.com/office/powerpoint/2010/main" val="388184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AADC47B-0406-555A-C7BC-18F96DDC7413}"/>
              </a:ext>
            </a:extLst>
          </p:cNvPr>
          <p:cNvPicPr>
            <a:picLocks noChangeAspect="1"/>
          </p:cNvPicPr>
          <p:nvPr/>
        </p:nvPicPr>
        <p:blipFill>
          <a:blip r:embed="rId3"/>
          <a:stretch>
            <a:fillRect/>
          </a:stretch>
        </p:blipFill>
        <p:spPr>
          <a:xfrm>
            <a:off x="0" y="68807"/>
            <a:ext cx="1243692" cy="1170533"/>
          </a:xfrm>
          <a:prstGeom prst="rect">
            <a:avLst/>
          </a:prstGeom>
        </p:spPr>
      </p:pic>
      <p:pic>
        <p:nvPicPr>
          <p:cNvPr id="5" name="Picture 4">
            <a:extLst>
              <a:ext uri="{FF2B5EF4-FFF2-40B4-BE49-F238E27FC236}">
                <a16:creationId xmlns:a16="http://schemas.microsoft.com/office/drawing/2014/main" id="{7BD5C4B4-2160-D677-5830-65B88C0EF808}"/>
              </a:ext>
            </a:extLst>
          </p:cNvPr>
          <p:cNvPicPr>
            <a:picLocks noChangeAspect="1"/>
          </p:cNvPicPr>
          <p:nvPr/>
        </p:nvPicPr>
        <p:blipFill>
          <a:blip r:embed="rId4"/>
          <a:stretch>
            <a:fillRect/>
          </a:stretch>
        </p:blipFill>
        <p:spPr>
          <a:xfrm>
            <a:off x="4114800" y="1239340"/>
            <a:ext cx="4766844" cy="5482151"/>
          </a:xfrm>
          <a:prstGeom prst="rect">
            <a:avLst/>
          </a:prstGeom>
        </p:spPr>
      </p:pic>
      <p:sp>
        <p:nvSpPr>
          <p:cNvPr id="7" name="Title 1">
            <a:extLst>
              <a:ext uri="{FF2B5EF4-FFF2-40B4-BE49-F238E27FC236}">
                <a16:creationId xmlns:a16="http://schemas.microsoft.com/office/drawing/2014/main" id="{F62E0BBC-D5B5-3B23-6B6A-8BFC37B3538D}"/>
              </a:ext>
            </a:extLst>
          </p:cNvPr>
          <p:cNvSpPr>
            <a:spLocks noGrp="1"/>
          </p:cNvSpPr>
          <p:nvPr>
            <p:ph type="title"/>
          </p:nvPr>
        </p:nvSpPr>
        <p:spPr>
          <a:xfrm>
            <a:off x="1752347" y="104946"/>
            <a:ext cx="10905066" cy="1191523"/>
          </a:xfrm>
          <a:ln>
            <a:noFill/>
          </a:ln>
        </p:spPr>
        <p:txBody>
          <a:bodyPr/>
          <a:lstStyle/>
          <a:p>
            <a:r>
              <a:rPr lang="en-AU" b="1">
                <a:solidFill>
                  <a:schemeClr val="accent1">
                    <a:lumMod val="50000"/>
                  </a:schemeClr>
                </a:solidFill>
                <a:latin typeface="Poppins"/>
                <a:cs typeface="Poppins"/>
              </a:rPr>
              <a:t>Company Structure</a:t>
            </a:r>
            <a:endParaRPr lang="en-US"/>
          </a:p>
        </p:txBody>
      </p:sp>
    </p:spTree>
    <p:extLst>
      <p:ext uri="{BB962C8B-B14F-4D97-AF65-F5344CB8AC3E}">
        <p14:creationId xmlns:p14="http://schemas.microsoft.com/office/powerpoint/2010/main" val="2996952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050746F-D996-5B21-251C-4D8E24F923DF}"/>
              </a:ext>
            </a:extLst>
          </p:cNvPr>
          <p:cNvSpPr/>
          <p:nvPr/>
        </p:nvSpPr>
        <p:spPr>
          <a:xfrm>
            <a:off x="392549" y="1468592"/>
            <a:ext cx="2412000" cy="7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b="1">
                <a:solidFill>
                  <a:srgbClr val="FFFFFF"/>
                </a:solidFill>
              </a:rPr>
              <a:t>TEAM GUARDIANS</a:t>
            </a:r>
          </a:p>
          <a:p>
            <a:pPr algn="ctr"/>
            <a:r>
              <a:rPr lang="en-AU" sz="1400">
                <a:solidFill>
                  <a:srgbClr val="FFFFFF"/>
                </a:solidFill>
                <a:latin typeface="Agency FB" panose="020B0503020202020204" pitchFamily="34" charset="0"/>
              </a:rPr>
              <a:t>Activity Monitoring &amp; Profiling App</a:t>
            </a:r>
          </a:p>
        </p:txBody>
      </p:sp>
      <p:sp>
        <p:nvSpPr>
          <p:cNvPr id="7" name="Rectangle: Rounded Corners 6">
            <a:extLst>
              <a:ext uri="{FF2B5EF4-FFF2-40B4-BE49-F238E27FC236}">
                <a16:creationId xmlns:a16="http://schemas.microsoft.com/office/drawing/2014/main" id="{60BE4598-7171-FFC9-62A2-D341AA34FA5E}"/>
              </a:ext>
            </a:extLst>
          </p:cNvPr>
          <p:cNvSpPr/>
          <p:nvPr/>
        </p:nvSpPr>
        <p:spPr>
          <a:xfrm>
            <a:off x="392549" y="2222977"/>
            <a:ext cx="2412000" cy="7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b="1">
                <a:solidFill>
                  <a:srgbClr val="FFFFFF"/>
                </a:solidFill>
              </a:rPr>
              <a:t>TEAM AVENGERS</a:t>
            </a:r>
          </a:p>
          <a:p>
            <a:pPr algn="ctr"/>
            <a:r>
              <a:rPr lang="en-AU" sz="1400" err="1">
                <a:solidFill>
                  <a:srgbClr val="FFFFFF"/>
                </a:solidFill>
                <a:latin typeface="Agency FB" panose="020B0503020202020204" pitchFamily="34" charset="0"/>
              </a:rPr>
              <a:t>Chatboat</a:t>
            </a:r>
            <a:r>
              <a:rPr lang="en-AU" sz="1400">
                <a:solidFill>
                  <a:srgbClr val="FFFFFF"/>
                </a:solidFill>
                <a:latin typeface="Agency FB" panose="020B0503020202020204" pitchFamily="34" charset="0"/>
              </a:rPr>
              <a:t> System for Remote Health Monitoring </a:t>
            </a:r>
          </a:p>
        </p:txBody>
      </p:sp>
      <p:sp>
        <p:nvSpPr>
          <p:cNvPr id="8" name="Rectangle: Rounded Corners 7">
            <a:extLst>
              <a:ext uri="{FF2B5EF4-FFF2-40B4-BE49-F238E27FC236}">
                <a16:creationId xmlns:a16="http://schemas.microsoft.com/office/drawing/2014/main" id="{628C8516-70EC-D7D3-7A82-1FD26CB32083}"/>
              </a:ext>
            </a:extLst>
          </p:cNvPr>
          <p:cNvSpPr/>
          <p:nvPr/>
        </p:nvSpPr>
        <p:spPr>
          <a:xfrm>
            <a:off x="392549" y="2977362"/>
            <a:ext cx="2412000" cy="7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1600" b="1">
                <a:solidFill>
                  <a:srgbClr val="FFFFFF"/>
                </a:solidFill>
              </a:rPr>
              <a:t>TEAM JUSTICE LEAGUE</a:t>
            </a:r>
          </a:p>
          <a:p>
            <a:pPr algn="ctr"/>
            <a:r>
              <a:rPr lang="en-AU" sz="1400">
                <a:solidFill>
                  <a:srgbClr val="FFFFFF"/>
                </a:solidFill>
                <a:latin typeface="Agency FB" panose="020B0503020202020204" pitchFamily="34" charset="0"/>
              </a:rPr>
              <a:t>Monitoring Pain or Discomfort in non-verbal patients </a:t>
            </a:r>
          </a:p>
        </p:txBody>
      </p:sp>
      <p:sp>
        <p:nvSpPr>
          <p:cNvPr id="10" name="Rectangle: Rounded Corners 9">
            <a:extLst>
              <a:ext uri="{FF2B5EF4-FFF2-40B4-BE49-F238E27FC236}">
                <a16:creationId xmlns:a16="http://schemas.microsoft.com/office/drawing/2014/main" id="{C8D6E112-C31F-0C0C-3F90-E3E9F189E65E}"/>
              </a:ext>
            </a:extLst>
          </p:cNvPr>
          <p:cNvSpPr/>
          <p:nvPr/>
        </p:nvSpPr>
        <p:spPr>
          <a:xfrm>
            <a:off x="392549" y="3762920"/>
            <a:ext cx="2412000" cy="7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b="1">
                <a:solidFill>
                  <a:srgbClr val="FFFFFF"/>
                </a:solidFill>
              </a:rPr>
              <a:t>TEAM TASK FORCE X</a:t>
            </a:r>
          </a:p>
          <a:p>
            <a:pPr algn="ctr"/>
            <a:r>
              <a:rPr lang="en-AU" sz="1400">
                <a:solidFill>
                  <a:srgbClr val="FFFFFF"/>
                </a:solidFill>
                <a:latin typeface="Agency FB" panose="020B0503020202020204" pitchFamily="34" charset="0"/>
              </a:rPr>
              <a:t>Nutritional Health Application</a:t>
            </a:r>
          </a:p>
        </p:txBody>
      </p:sp>
      <p:sp>
        <p:nvSpPr>
          <p:cNvPr id="13" name="Rectangle: Rounded Corners 12">
            <a:extLst>
              <a:ext uri="{FF2B5EF4-FFF2-40B4-BE49-F238E27FC236}">
                <a16:creationId xmlns:a16="http://schemas.microsoft.com/office/drawing/2014/main" id="{C0BF3BF5-8695-9ECA-E60E-3E6C48131247}"/>
              </a:ext>
            </a:extLst>
          </p:cNvPr>
          <p:cNvSpPr/>
          <p:nvPr/>
        </p:nvSpPr>
        <p:spPr>
          <a:xfrm>
            <a:off x="392549" y="4527696"/>
            <a:ext cx="2412000" cy="7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b="1">
                <a:solidFill>
                  <a:srgbClr val="FFFFFF"/>
                </a:solidFill>
              </a:rPr>
              <a:t>TEAM PROJECT X</a:t>
            </a:r>
          </a:p>
          <a:p>
            <a:pPr algn="ctr"/>
            <a:r>
              <a:rPr lang="en-AU" sz="1400">
                <a:solidFill>
                  <a:srgbClr val="FFFFFF"/>
                </a:solidFill>
                <a:latin typeface="Agency FB" panose="020B0503020202020204" pitchFamily="34" charset="0"/>
              </a:rPr>
              <a:t>Company Website</a:t>
            </a:r>
          </a:p>
        </p:txBody>
      </p:sp>
      <p:sp>
        <p:nvSpPr>
          <p:cNvPr id="15" name="TextBox 14">
            <a:extLst>
              <a:ext uri="{FF2B5EF4-FFF2-40B4-BE49-F238E27FC236}">
                <a16:creationId xmlns:a16="http://schemas.microsoft.com/office/drawing/2014/main" id="{198176CA-C06D-3FEE-0B34-96C156A75A66}"/>
              </a:ext>
            </a:extLst>
          </p:cNvPr>
          <p:cNvSpPr txBox="1"/>
          <p:nvPr/>
        </p:nvSpPr>
        <p:spPr>
          <a:xfrm>
            <a:off x="3288148" y="1459356"/>
            <a:ext cx="8640000" cy="738664"/>
          </a:xfrm>
          <a:prstGeom prst="rect">
            <a:avLst/>
          </a:prstGeom>
          <a:noFill/>
          <a:ln>
            <a:noFill/>
          </a:ln>
        </p:spPr>
        <p:txBody>
          <a:bodyPr wrap="square" rtlCol="0" anchor="ctr">
            <a:spAutoFit/>
          </a:bodyPr>
          <a:lstStyle/>
          <a:p>
            <a:pPr marL="285750" indent="-285750">
              <a:buFont typeface="Wingdings" panose="05000000000000000000" pitchFamily="2" charset="2"/>
              <a:buChar char="v"/>
            </a:pPr>
            <a:r>
              <a:rPr lang="en-US" sz="1400">
                <a:latin typeface="Candara" panose="020E0502030303020204" pitchFamily="34" charset="0"/>
                <a:ea typeface="Batang" panose="020B0503020000020004" pitchFamily="18" charset="-127"/>
              </a:rPr>
              <a:t>Team Guardians aims to provide state of the art services as an integrated smart health care system (“</a:t>
            </a:r>
            <a:r>
              <a:rPr lang="en-US" sz="1400" b="1">
                <a:latin typeface="Candara" panose="020E0502030303020204" pitchFamily="34" charset="0"/>
                <a:ea typeface="Batang" panose="020B0503020000020004" pitchFamily="18" charset="-127"/>
              </a:rPr>
              <a:t>Guardian</a:t>
            </a:r>
            <a:r>
              <a:rPr lang="en-US" sz="1400">
                <a:latin typeface="Candara" panose="020E0502030303020204" pitchFamily="34" charset="0"/>
                <a:ea typeface="Batang" panose="020B0503020000020004" pitchFamily="18" charset="-127"/>
              </a:rPr>
              <a:t>”) to facilitate real time patient activity monitoring via modern Radar sensors that are connected through IoT service to a mobile app.  (Team Mentor – Aby Scaria)</a:t>
            </a:r>
            <a:endParaRPr lang="en-AU" sz="1400">
              <a:latin typeface="Candara" panose="020E0502030303020204" pitchFamily="34" charset="0"/>
              <a:ea typeface="Batang" panose="020B0503020000020004" pitchFamily="18" charset="-127"/>
            </a:endParaRPr>
          </a:p>
        </p:txBody>
      </p:sp>
      <p:sp>
        <p:nvSpPr>
          <p:cNvPr id="17" name="TextBox 16">
            <a:extLst>
              <a:ext uri="{FF2B5EF4-FFF2-40B4-BE49-F238E27FC236}">
                <a16:creationId xmlns:a16="http://schemas.microsoft.com/office/drawing/2014/main" id="{726EF882-EDDE-B9DC-5C61-09735AEBD182}"/>
              </a:ext>
            </a:extLst>
          </p:cNvPr>
          <p:cNvSpPr txBox="1"/>
          <p:nvPr/>
        </p:nvSpPr>
        <p:spPr>
          <a:xfrm>
            <a:off x="3288147" y="2224179"/>
            <a:ext cx="8719125" cy="738664"/>
          </a:xfrm>
          <a:prstGeom prst="rect">
            <a:avLst/>
          </a:prstGeom>
          <a:noFill/>
          <a:ln>
            <a:noFill/>
          </a:ln>
        </p:spPr>
        <p:txBody>
          <a:bodyPr wrap="square" rtlCol="0" anchor="ctr">
            <a:spAutoFit/>
          </a:bodyPr>
          <a:lstStyle/>
          <a:p>
            <a:pPr marL="285750" indent="-285750">
              <a:buFont typeface="Wingdings" panose="05000000000000000000" pitchFamily="2" charset="2"/>
              <a:buChar char="v"/>
            </a:pPr>
            <a:r>
              <a:rPr lang="en-US" sz="1400">
                <a:latin typeface="Candara" panose="020E0502030303020204" pitchFamily="34" charset="0"/>
                <a:ea typeface="Batang" panose="020B0503020000020004" pitchFamily="18" charset="-127"/>
              </a:rPr>
              <a:t>The Gopher Industries Chatbot, also known as “</a:t>
            </a:r>
            <a:r>
              <a:rPr lang="en-US" sz="1400" b="1">
                <a:latin typeface="Candara" panose="020E0502030303020204" pitchFamily="34" charset="0"/>
                <a:ea typeface="Batang" panose="020B0503020000020004" pitchFamily="18" charset="-127"/>
              </a:rPr>
              <a:t>Medi</a:t>
            </a:r>
            <a:r>
              <a:rPr lang="en-US" sz="1400">
                <a:latin typeface="Candara" panose="020E0502030303020204" pitchFamily="34" charset="0"/>
                <a:ea typeface="Batang" panose="020B0503020000020004" pitchFamily="18" charset="-127"/>
              </a:rPr>
              <a:t>”, aims to simplify the process of information gathering and retrieval by providing a unified conversational interface for patients and health practitioners to enter and review data. (Team Mentor: Aby Scaria)</a:t>
            </a:r>
            <a:endParaRPr lang="en-AU" sz="1400">
              <a:latin typeface="Candara" panose="020E0502030303020204" pitchFamily="34" charset="0"/>
              <a:ea typeface="Batang" panose="020B0503020000020004" pitchFamily="18" charset="-127"/>
            </a:endParaRPr>
          </a:p>
        </p:txBody>
      </p:sp>
      <p:sp>
        <p:nvSpPr>
          <p:cNvPr id="18" name="TextBox 17">
            <a:extLst>
              <a:ext uri="{FF2B5EF4-FFF2-40B4-BE49-F238E27FC236}">
                <a16:creationId xmlns:a16="http://schemas.microsoft.com/office/drawing/2014/main" id="{D9EF1CA7-B1A0-6C2E-7B72-5AECA9D932CA}"/>
              </a:ext>
            </a:extLst>
          </p:cNvPr>
          <p:cNvSpPr txBox="1"/>
          <p:nvPr/>
        </p:nvSpPr>
        <p:spPr>
          <a:xfrm>
            <a:off x="3288148" y="3092912"/>
            <a:ext cx="8640000" cy="523220"/>
          </a:xfrm>
          <a:prstGeom prst="rect">
            <a:avLst/>
          </a:prstGeom>
          <a:noFill/>
          <a:ln>
            <a:noFill/>
          </a:ln>
        </p:spPr>
        <p:txBody>
          <a:bodyPr wrap="square" rtlCol="0" anchor="ctr">
            <a:spAutoFit/>
          </a:bodyPr>
          <a:lstStyle/>
          <a:p>
            <a:pPr marL="285750" indent="-285750">
              <a:buFont typeface="Wingdings" panose="05000000000000000000" pitchFamily="2" charset="2"/>
              <a:buChar char="v"/>
            </a:pPr>
            <a:r>
              <a:rPr lang="en-US" sz="1400">
                <a:latin typeface="Candara" panose="020E0502030303020204" pitchFamily="34" charset="0"/>
                <a:ea typeface="Batang" panose="020B0503020000020004" pitchFamily="18" charset="-127"/>
              </a:rPr>
              <a:t>The objective of developing this product is to improve patient care by developing a tool for healthcare providers to increase diagnostic accuracy. (Team Mentor : Nadav </a:t>
            </a:r>
            <a:r>
              <a:rPr lang="en-US" sz="1400" err="1">
                <a:latin typeface="Candara" panose="020E0502030303020204" pitchFamily="34" charset="0"/>
                <a:ea typeface="Batang" panose="020B0503020000020004" pitchFamily="18" charset="-127"/>
              </a:rPr>
              <a:t>Fedida</a:t>
            </a:r>
            <a:r>
              <a:rPr lang="en-US" sz="1400">
                <a:latin typeface="Candara" panose="020E0502030303020204" pitchFamily="34" charset="0"/>
                <a:ea typeface="Batang" panose="020B0503020000020004" pitchFamily="18" charset="-127"/>
              </a:rPr>
              <a:t>)</a:t>
            </a:r>
            <a:endParaRPr lang="en-AU" sz="1400">
              <a:latin typeface="Candara" panose="020E0502030303020204" pitchFamily="34" charset="0"/>
              <a:ea typeface="Batang" panose="020B0503020000020004" pitchFamily="18" charset="-127"/>
            </a:endParaRPr>
          </a:p>
        </p:txBody>
      </p:sp>
      <p:sp>
        <p:nvSpPr>
          <p:cNvPr id="20" name="TextBox 19">
            <a:extLst>
              <a:ext uri="{FF2B5EF4-FFF2-40B4-BE49-F238E27FC236}">
                <a16:creationId xmlns:a16="http://schemas.microsoft.com/office/drawing/2014/main" id="{C3DCE58F-30B7-A041-7386-50146D0DFF1A}"/>
              </a:ext>
            </a:extLst>
          </p:cNvPr>
          <p:cNvSpPr txBox="1"/>
          <p:nvPr/>
        </p:nvSpPr>
        <p:spPr>
          <a:xfrm>
            <a:off x="3288148" y="3725419"/>
            <a:ext cx="8640000" cy="738664"/>
          </a:xfrm>
          <a:prstGeom prst="rect">
            <a:avLst/>
          </a:prstGeom>
          <a:noFill/>
          <a:ln>
            <a:noFill/>
          </a:ln>
        </p:spPr>
        <p:txBody>
          <a:bodyPr wrap="square" rtlCol="0" anchor="ctr">
            <a:spAutoFit/>
          </a:bodyPr>
          <a:lstStyle/>
          <a:p>
            <a:pPr marL="285750" indent="-285750">
              <a:buFont typeface="Wingdings" panose="05000000000000000000" pitchFamily="2" charset="2"/>
              <a:buChar char="v"/>
            </a:pPr>
            <a:r>
              <a:rPr lang="en-US" sz="1400" b="1" i="0" u="none" strike="noStrike" baseline="0" err="1">
                <a:solidFill>
                  <a:srgbClr val="000000"/>
                </a:solidFill>
                <a:latin typeface="Candara" panose="020E0502030303020204" pitchFamily="34" charset="0"/>
                <a:ea typeface="Batang" panose="020B0503020000020004" pitchFamily="18" charset="-127"/>
              </a:rPr>
              <a:t>NutriHelp</a:t>
            </a:r>
            <a:r>
              <a:rPr lang="en-US" sz="1400" b="0" i="0" u="none" strike="noStrike" baseline="0">
                <a:solidFill>
                  <a:srgbClr val="000000"/>
                </a:solidFill>
                <a:latin typeface="Candara" panose="020E0502030303020204" pitchFamily="34" charset="0"/>
                <a:ea typeface="Batang" panose="020B0503020000020004" pitchFamily="18" charset="-127"/>
              </a:rPr>
              <a:t> aims to promote healthy eating habits for Australia's senior population, by providing </a:t>
            </a:r>
            <a:r>
              <a:rPr lang="en-US" sz="1400" b="0" i="0" u="none" strike="noStrike" baseline="0" err="1">
                <a:solidFill>
                  <a:srgbClr val="000000"/>
                </a:solidFill>
                <a:latin typeface="Candara" panose="020E0502030303020204" pitchFamily="34" charset="0"/>
                <a:ea typeface="Batang" panose="020B0503020000020004" pitchFamily="18" charset="-127"/>
              </a:rPr>
              <a:t>personalised</a:t>
            </a:r>
            <a:r>
              <a:rPr lang="en-US" sz="1400" b="0" i="0" u="none" strike="noStrike" baseline="0">
                <a:solidFill>
                  <a:srgbClr val="000000"/>
                </a:solidFill>
                <a:latin typeface="Candara" panose="020E0502030303020204" pitchFamily="34" charset="0"/>
                <a:ea typeface="Batang" panose="020B0503020000020004" pitchFamily="18" charset="-127"/>
              </a:rPr>
              <a:t> recipes based on the user's specified health conditions and nutritional preferences. </a:t>
            </a:r>
            <a:r>
              <a:rPr lang="en-US" sz="1400">
                <a:latin typeface="Candara" panose="020E0502030303020204" pitchFamily="34" charset="0"/>
                <a:ea typeface="Batang" panose="020B0503020000020004" pitchFamily="18" charset="-127"/>
              </a:rPr>
              <a:t>(Team Mentor : : Nadav </a:t>
            </a:r>
            <a:r>
              <a:rPr lang="en-US" sz="1400" err="1">
                <a:latin typeface="Candara" panose="020E0502030303020204" pitchFamily="34" charset="0"/>
                <a:ea typeface="Batang" panose="020B0503020000020004" pitchFamily="18" charset="-127"/>
              </a:rPr>
              <a:t>Fedida</a:t>
            </a:r>
            <a:r>
              <a:rPr lang="en-US" sz="1400">
                <a:latin typeface="Candara" panose="020E0502030303020204" pitchFamily="34" charset="0"/>
                <a:ea typeface="Batang" panose="020B0503020000020004" pitchFamily="18" charset="-127"/>
              </a:rPr>
              <a:t>)</a:t>
            </a:r>
            <a:endParaRPr lang="en-AU" sz="1400">
              <a:latin typeface="Candara" panose="020E0502030303020204" pitchFamily="34" charset="0"/>
              <a:ea typeface="Batang" panose="020B0503020000020004" pitchFamily="18" charset="-127"/>
            </a:endParaRPr>
          </a:p>
        </p:txBody>
      </p:sp>
      <p:sp>
        <p:nvSpPr>
          <p:cNvPr id="21" name="TextBox 20">
            <a:extLst>
              <a:ext uri="{FF2B5EF4-FFF2-40B4-BE49-F238E27FC236}">
                <a16:creationId xmlns:a16="http://schemas.microsoft.com/office/drawing/2014/main" id="{BBDB31BF-B738-4E38-301B-ACCFA97D95DA}"/>
              </a:ext>
            </a:extLst>
          </p:cNvPr>
          <p:cNvSpPr txBox="1"/>
          <p:nvPr/>
        </p:nvSpPr>
        <p:spPr>
          <a:xfrm>
            <a:off x="3288148" y="4455258"/>
            <a:ext cx="8640000" cy="954107"/>
          </a:xfrm>
          <a:prstGeom prst="rect">
            <a:avLst/>
          </a:prstGeom>
          <a:noFill/>
          <a:ln>
            <a:noFill/>
          </a:ln>
        </p:spPr>
        <p:txBody>
          <a:bodyPr wrap="square" rtlCol="0" anchor="ctr">
            <a:spAutoFit/>
          </a:bodyPr>
          <a:lstStyle/>
          <a:p>
            <a:pPr marL="285750" indent="-285750">
              <a:buFont typeface="Wingdings" panose="05000000000000000000" pitchFamily="2" charset="2"/>
              <a:buChar char="v"/>
            </a:pPr>
            <a:r>
              <a:rPr lang="en-US" sz="1400" b="1">
                <a:latin typeface="Candara" panose="020E0502030303020204" pitchFamily="34" charset="0"/>
                <a:ea typeface="Batang" panose="020B0503020000020004" pitchFamily="18" charset="-127"/>
              </a:rPr>
              <a:t>Project X</a:t>
            </a:r>
            <a:r>
              <a:rPr lang="en-US" sz="1400">
                <a:latin typeface="Candara" panose="020E0502030303020204" pitchFamily="34" charset="0"/>
                <a:ea typeface="Batang" panose="020B0503020000020004" pitchFamily="18" charset="-127"/>
              </a:rPr>
              <a:t> is a team where a group of Gopher Industries members come together with the aim to develop and maintain the Gopher Industries website. The website provides information about Gopher Industries activities and provides an overview of the six products current progress by providing link to each product. (Team Mentor : Aby Scaria)</a:t>
            </a:r>
            <a:endParaRPr lang="en-AU" sz="1400">
              <a:latin typeface="Candara" panose="020E0502030303020204" pitchFamily="34" charset="0"/>
              <a:ea typeface="Batang" panose="020B0503020000020004" pitchFamily="18" charset="-127"/>
            </a:endParaRPr>
          </a:p>
        </p:txBody>
      </p:sp>
      <p:sp>
        <p:nvSpPr>
          <p:cNvPr id="5" name="Rectangle: Rounded Corners 4">
            <a:extLst>
              <a:ext uri="{FF2B5EF4-FFF2-40B4-BE49-F238E27FC236}">
                <a16:creationId xmlns:a16="http://schemas.microsoft.com/office/drawing/2014/main" id="{CDA6B640-DDC2-2435-0900-CC0DA0D5F7F5}"/>
              </a:ext>
            </a:extLst>
          </p:cNvPr>
          <p:cNvSpPr/>
          <p:nvPr/>
        </p:nvSpPr>
        <p:spPr>
          <a:xfrm>
            <a:off x="392549" y="5334037"/>
            <a:ext cx="2412000" cy="7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b="1">
                <a:solidFill>
                  <a:srgbClr val="FFFFFF"/>
                </a:solidFill>
              </a:rPr>
              <a:t>TEAM </a:t>
            </a:r>
            <a:r>
              <a:rPr lang="en-AU" b="1" err="1">
                <a:solidFill>
                  <a:srgbClr val="FFFFFF"/>
                </a:solidFill>
              </a:rPr>
              <a:t>MedsOne</a:t>
            </a:r>
            <a:endParaRPr lang="en-AU" b="1">
              <a:solidFill>
                <a:srgbClr val="FFFFFF"/>
              </a:solidFill>
            </a:endParaRPr>
          </a:p>
          <a:p>
            <a:pPr algn="ctr"/>
            <a:r>
              <a:rPr lang="en-AU" sz="1400">
                <a:solidFill>
                  <a:srgbClr val="FFFFFF"/>
                </a:solidFill>
                <a:latin typeface="Agency FB" panose="020B0503020202020204" pitchFamily="34" charset="0"/>
              </a:rPr>
              <a:t> E-Prescription Application </a:t>
            </a:r>
          </a:p>
        </p:txBody>
      </p:sp>
      <p:sp>
        <p:nvSpPr>
          <p:cNvPr id="11" name="TextBox 10">
            <a:extLst>
              <a:ext uri="{FF2B5EF4-FFF2-40B4-BE49-F238E27FC236}">
                <a16:creationId xmlns:a16="http://schemas.microsoft.com/office/drawing/2014/main" id="{B7131008-5823-A82C-AB5E-75BD668E869A}"/>
              </a:ext>
            </a:extLst>
          </p:cNvPr>
          <p:cNvSpPr txBox="1"/>
          <p:nvPr/>
        </p:nvSpPr>
        <p:spPr>
          <a:xfrm>
            <a:off x="3367272" y="5392064"/>
            <a:ext cx="8640000" cy="738664"/>
          </a:xfrm>
          <a:prstGeom prst="rect">
            <a:avLst/>
          </a:prstGeom>
          <a:noFill/>
          <a:ln>
            <a:noFill/>
          </a:ln>
        </p:spPr>
        <p:txBody>
          <a:bodyPr wrap="square" rtlCol="0" anchor="ctr">
            <a:spAutoFit/>
          </a:bodyPr>
          <a:lstStyle/>
          <a:p>
            <a:pPr marL="285750" indent="-285750">
              <a:buFont typeface="Wingdings" panose="05000000000000000000" pitchFamily="2" charset="2"/>
              <a:buChar char="v"/>
            </a:pPr>
            <a:r>
              <a:rPr lang="en-US" sz="1400" b="1" err="1">
                <a:latin typeface="Candara" panose="020E0502030303020204" pitchFamily="34" charset="0"/>
                <a:ea typeface="Batang" panose="020B0503020000020004" pitchFamily="18" charset="-127"/>
              </a:rPr>
              <a:t>MedsOne</a:t>
            </a:r>
            <a:r>
              <a:rPr lang="en-US" sz="1400" b="1">
                <a:latin typeface="Candara" panose="020E0502030303020204" pitchFamily="34" charset="0"/>
                <a:ea typeface="Batang" panose="020B0503020000020004" pitchFamily="18" charset="-127"/>
              </a:rPr>
              <a:t> project </a:t>
            </a:r>
            <a:r>
              <a:rPr lang="en-US" sz="1400">
                <a:latin typeface="Candara" panose="020E0502030303020204" pitchFamily="34" charset="0"/>
                <a:ea typeface="Batang" panose="020B0503020000020004" pitchFamily="18" charset="-127"/>
              </a:rPr>
              <a:t>. Application to monitor and compare medicine. Once the platform is complete, users will be able to get medicine delivered to their homes, scan different medicines and get all the relative information about them (Team Mentor : Nadav </a:t>
            </a:r>
            <a:r>
              <a:rPr lang="en-US" sz="1400" err="1">
                <a:latin typeface="Candara" panose="020E0502030303020204" pitchFamily="34" charset="0"/>
                <a:ea typeface="Batang" panose="020B0503020000020004" pitchFamily="18" charset="-127"/>
              </a:rPr>
              <a:t>Fedida</a:t>
            </a:r>
            <a:r>
              <a:rPr lang="en-US" sz="1400">
                <a:latin typeface="Candara" panose="020E0502030303020204" pitchFamily="34" charset="0"/>
                <a:ea typeface="Batang" panose="020B0503020000020004" pitchFamily="18" charset="-127"/>
              </a:rPr>
              <a:t>)</a:t>
            </a:r>
            <a:endParaRPr lang="en-AU" sz="1400">
              <a:latin typeface="Candara" panose="020E0502030303020204" pitchFamily="34" charset="0"/>
              <a:ea typeface="Batang" panose="020B0503020000020004" pitchFamily="18" charset="-127"/>
            </a:endParaRPr>
          </a:p>
        </p:txBody>
      </p:sp>
      <p:pic>
        <p:nvPicPr>
          <p:cNvPr id="12" name="Picture 11">
            <a:extLst>
              <a:ext uri="{FF2B5EF4-FFF2-40B4-BE49-F238E27FC236}">
                <a16:creationId xmlns:a16="http://schemas.microsoft.com/office/drawing/2014/main" id="{0BD1A0AA-7305-F557-2863-3F97E561A217}"/>
              </a:ext>
            </a:extLst>
          </p:cNvPr>
          <p:cNvPicPr>
            <a:picLocks noChangeAspect="1"/>
          </p:cNvPicPr>
          <p:nvPr/>
        </p:nvPicPr>
        <p:blipFill>
          <a:blip r:embed="rId3"/>
          <a:stretch>
            <a:fillRect/>
          </a:stretch>
        </p:blipFill>
        <p:spPr>
          <a:xfrm>
            <a:off x="10153" y="13870"/>
            <a:ext cx="1244080" cy="1167297"/>
          </a:xfrm>
          <a:prstGeom prst="rect">
            <a:avLst/>
          </a:prstGeom>
        </p:spPr>
      </p:pic>
      <p:sp>
        <p:nvSpPr>
          <p:cNvPr id="14" name="Title 1">
            <a:extLst>
              <a:ext uri="{FF2B5EF4-FFF2-40B4-BE49-F238E27FC236}">
                <a16:creationId xmlns:a16="http://schemas.microsoft.com/office/drawing/2014/main" id="{AE2840E1-7798-5313-B9E9-9637CD109686}"/>
              </a:ext>
            </a:extLst>
          </p:cNvPr>
          <p:cNvSpPr>
            <a:spLocks noGrp="1"/>
          </p:cNvSpPr>
          <p:nvPr>
            <p:ph type="title"/>
          </p:nvPr>
        </p:nvSpPr>
        <p:spPr>
          <a:xfrm>
            <a:off x="1752347" y="104946"/>
            <a:ext cx="10905066" cy="1191523"/>
          </a:xfrm>
          <a:ln>
            <a:noFill/>
          </a:ln>
        </p:spPr>
        <p:txBody>
          <a:bodyPr/>
          <a:lstStyle/>
          <a:p>
            <a:r>
              <a:rPr lang="en-AU" b="1">
                <a:solidFill>
                  <a:schemeClr val="accent1">
                    <a:lumMod val="50000"/>
                  </a:schemeClr>
                </a:solidFill>
                <a:latin typeface="Poppins"/>
                <a:cs typeface="Poppins"/>
              </a:rPr>
              <a:t>T1/T2 - Active Projects</a:t>
            </a:r>
            <a:endParaRPr lang="en-US">
              <a:solidFill>
                <a:schemeClr val="accent1">
                  <a:lumMod val="50000"/>
                </a:schemeClr>
              </a:solidFill>
            </a:endParaRPr>
          </a:p>
        </p:txBody>
      </p:sp>
    </p:spTree>
    <p:extLst>
      <p:ext uri="{BB962C8B-B14F-4D97-AF65-F5344CB8AC3E}">
        <p14:creationId xmlns:p14="http://schemas.microsoft.com/office/powerpoint/2010/main" val="1765667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C6C1DC8-6E37-27DB-1166-3B5FA92021D7}"/>
              </a:ext>
            </a:extLst>
          </p:cNvPr>
          <p:cNvSpPr/>
          <p:nvPr/>
        </p:nvSpPr>
        <p:spPr>
          <a:xfrm>
            <a:off x="392549" y="2222515"/>
            <a:ext cx="2378362" cy="7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b="1">
                <a:solidFill>
                  <a:srgbClr val="FFFFFF"/>
                </a:solidFill>
              </a:rPr>
              <a:t>TEAM ETERNALS</a:t>
            </a:r>
          </a:p>
          <a:p>
            <a:pPr algn="ctr"/>
            <a:r>
              <a:rPr lang="en-AU" sz="1400">
                <a:solidFill>
                  <a:srgbClr val="FFFFFF"/>
                </a:solidFill>
                <a:latin typeface="Agency FB" panose="020B0503020202020204" pitchFamily="34" charset="0"/>
              </a:rPr>
              <a:t>Medication Management &amp; Reminder App</a:t>
            </a:r>
          </a:p>
        </p:txBody>
      </p:sp>
      <p:sp>
        <p:nvSpPr>
          <p:cNvPr id="9" name="Rectangle: Rounded Corners 8">
            <a:extLst>
              <a:ext uri="{FF2B5EF4-FFF2-40B4-BE49-F238E27FC236}">
                <a16:creationId xmlns:a16="http://schemas.microsoft.com/office/drawing/2014/main" id="{5BF7FD94-2DC2-C019-D9A3-F1CC7EE69B08}"/>
              </a:ext>
            </a:extLst>
          </p:cNvPr>
          <p:cNvSpPr/>
          <p:nvPr/>
        </p:nvSpPr>
        <p:spPr>
          <a:xfrm>
            <a:off x="420263" y="3243152"/>
            <a:ext cx="2350648" cy="72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b="1">
                <a:solidFill>
                  <a:srgbClr val="FFFFFF"/>
                </a:solidFill>
              </a:rPr>
              <a:t>TEAM PEACEMAKER</a:t>
            </a:r>
          </a:p>
          <a:p>
            <a:pPr algn="ctr"/>
            <a:r>
              <a:rPr lang="en-US" sz="1400">
                <a:solidFill>
                  <a:srgbClr val="FFFFFF"/>
                </a:solidFill>
                <a:latin typeface="Agency FB" panose="020B0503020202020204" pitchFamily="34" charset="0"/>
              </a:rPr>
              <a:t>Centralized Database and Core Services</a:t>
            </a:r>
            <a:endParaRPr lang="en-AU" sz="1400">
              <a:solidFill>
                <a:srgbClr val="FFFFFF"/>
              </a:solidFill>
              <a:latin typeface="Agency FB" panose="020B0503020202020204" pitchFamily="34" charset="0"/>
            </a:endParaRPr>
          </a:p>
        </p:txBody>
      </p:sp>
      <p:sp>
        <p:nvSpPr>
          <p:cNvPr id="16" name="TextBox 15">
            <a:extLst>
              <a:ext uri="{FF2B5EF4-FFF2-40B4-BE49-F238E27FC236}">
                <a16:creationId xmlns:a16="http://schemas.microsoft.com/office/drawing/2014/main" id="{0028FAF1-5731-27BD-F4E6-A8A26D97B919}"/>
              </a:ext>
            </a:extLst>
          </p:cNvPr>
          <p:cNvSpPr txBox="1"/>
          <p:nvPr/>
        </p:nvSpPr>
        <p:spPr>
          <a:xfrm>
            <a:off x="3288147" y="2216731"/>
            <a:ext cx="8640000" cy="738664"/>
          </a:xfrm>
          <a:prstGeom prst="rect">
            <a:avLst/>
          </a:prstGeom>
          <a:noFill/>
          <a:ln>
            <a:noFill/>
          </a:ln>
        </p:spPr>
        <p:txBody>
          <a:bodyPr wrap="square" rtlCol="0" anchor="ctr">
            <a:spAutoFit/>
          </a:bodyPr>
          <a:lstStyle/>
          <a:p>
            <a:pPr marL="342900" indent="-342900">
              <a:buFont typeface="Wingdings" panose="05000000000000000000" pitchFamily="2" charset="2"/>
              <a:buChar char="v"/>
            </a:pPr>
            <a:r>
              <a:rPr lang="en-US" sz="1400">
                <a:latin typeface="Candara" panose="020E0502030303020204" pitchFamily="34" charset="0"/>
                <a:ea typeface="Batang" panose="020B0503020000020004" pitchFamily="18" charset="-127"/>
              </a:rPr>
              <a:t>The primary goal of </a:t>
            </a:r>
            <a:r>
              <a:rPr lang="en-US" sz="1400" b="1" err="1">
                <a:latin typeface="Candara" panose="020E0502030303020204" pitchFamily="34" charset="0"/>
                <a:ea typeface="Batang" panose="020B0503020000020004" pitchFamily="18" charset="-127"/>
              </a:rPr>
              <a:t>MediMind</a:t>
            </a:r>
            <a:r>
              <a:rPr lang="en-US" sz="1400">
                <a:latin typeface="Candara" panose="020E0502030303020204" pitchFamily="34" charset="0"/>
                <a:ea typeface="Batang" panose="020B0503020000020004" pitchFamily="18" charset="-127"/>
              </a:rPr>
              <a:t> is to help older people follow their customized medication schedules. In order to improve user autonomy and confidence in managing their health, improve health outcomes, and reduce exacerbations or relapses necessitating medical intervention,</a:t>
            </a:r>
            <a:endParaRPr lang="en-AU" sz="1400">
              <a:latin typeface="Candara" panose="020E0502030303020204" pitchFamily="34" charset="0"/>
              <a:ea typeface="Batang" panose="020B0503020000020004" pitchFamily="18" charset="-127"/>
            </a:endParaRPr>
          </a:p>
        </p:txBody>
      </p:sp>
      <p:sp>
        <p:nvSpPr>
          <p:cNvPr id="19" name="TextBox 18">
            <a:extLst>
              <a:ext uri="{FF2B5EF4-FFF2-40B4-BE49-F238E27FC236}">
                <a16:creationId xmlns:a16="http://schemas.microsoft.com/office/drawing/2014/main" id="{7BDD858B-9327-E05D-7D2F-5884D911802E}"/>
              </a:ext>
            </a:extLst>
          </p:cNvPr>
          <p:cNvSpPr txBox="1"/>
          <p:nvPr/>
        </p:nvSpPr>
        <p:spPr>
          <a:xfrm>
            <a:off x="3288148" y="3247775"/>
            <a:ext cx="8640000" cy="738664"/>
          </a:xfrm>
          <a:prstGeom prst="rect">
            <a:avLst/>
          </a:prstGeom>
          <a:noFill/>
          <a:ln>
            <a:noFill/>
          </a:ln>
        </p:spPr>
        <p:txBody>
          <a:bodyPr wrap="square" rtlCol="0" anchor="ctr">
            <a:spAutoFit/>
          </a:bodyPr>
          <a:lstStyle/>
          <a:p>
            <a:pPr marL="285750" indent="-285750">
              <a:buFont typeface="Wingdings" panose="05000000000000000000" pitchFamily="2" charset="2"/>
              <a:buChar char="v"/>
            </a:pPr>
            <a:r>
              <a:rPr lang="en-US" sz="1400">
                <a:latin typeface="Candara" panose="020E0502030303020204" pitchFamily="34" charset="0"/>
                <a:ea typeface="Batang" panose="020B0503020000020004" pitchFamily="18" charset="-127"/>
              </a:rPr>
              <a:t>The goal of Team Peacemaker is to provide the Apollo Database to host and integrate Gopher Industries’ product suite, centrally manage patient history, provide core services company-wide and eventually enable artificial intelligence data analytics on patient data.</a:t>
            </a:r>
            <a:endParaRPr lang="en-AU" sz="1400">
              <a:latin typeface="Candara" panose="020E0502030303020204" pitchFamily="34" charset="0"/>
              <a:ea typeface="Batang" panose="020B0503020000020004" pitchFamily="18" charset="-127"/>
            </a:endParaRPr>
          </a:p>
        </p:txBody>
      </p:sp>
      <p:pic>
        <p:nvPicPr>
          <p:cNvPr id="5" name="Picture 4">
            <a:extLst>
              <a:ext uri="{FF2B5EF4-FFF2-40B4-BE49-F238E27FC236}">
                <a16:creationId xmlns:a16="http://schemas.microsoft.com/office/drawing/2014/main" id="{DB3EE005-B691-8C1D-FEF0-4718D7C0CC4E}"/>
              </a:ext>
            </a:extLst>
          </p:cNvPr>
          <p:cNvPicPr>
            <a:picLocks noChangeAspect="1"/>
          </p:cNvPicPr>
          <p:nvPr/>
        </p:nvPicPr>
        <p:blipFill>
          <a:blip r:embed="rId3"/>
          <a:stretch>
            <a:fillRect/>
          </a:stretch>
        </p:blipFill>
        <p:spPr>
          <a:xfrm>
            <a:off x="0" y="10702"/>
            <a:ext cx="1243692" cy="1170533"/>
          </a:xfrm>
          <a:prstGeom prst="rect">
            <a:avLst/>
          </a:prstGeom>
        </p:spPr>
      </p:pic>
      <p:sp>
        <p:nvSpPr>
          <p:cNvPr id="8" name="Title 1">
            <a:extLst>
              <a:ext uri="{FF2B5EF4-FFF2-40B4-BE49-F238E27FC236}">
                <a16:creationId xmlns:a16="http://schemas.microsoft.com/office/drawing/2014/main" id="{FD826D81-AF0B-CFA7-F1B3-EC198BEA2F08}"/>
              </a:ext>
            </a:extLst>
          </p:cNvPr>
          <p:cNvSpPr>
            <a:spLocks noGrp="1"/>
          </p:cNvSpPr>
          <p:nvPr>
            <p:ph type="title"/>
          </p:nvPr>
        </p:nvSpPr>
        <p:spPr>
          <a:xfrm>
            <a:off x="1752347" y="104946"/>
            <a:ext cx="10905066" cy="1191523"/>
          </a:xfrm>
          <a:ln>
            <a:noFill/>
          </a:ln>
        </p:spPr>
        <p:txBody>
          <a:bodyPr/>
          <a:lstStyle/>
          <a:p>
            <a:r>
              <a:rPr lang="en-AU" b="1">
                <a:solidFill>
                  <a:schemeClr val="accent1">
                    <a:lumMod val="50000"/>
                  </a:schemeClr>
                </a:solidFill>
                <a:latin typeface="Poppins"/>
                <a:cs typeface="Poppins"/>
              </a:rPr>
              <a:t>T1/T2 - Projects on Hold</a:t>
            </a:r>
            <a:endParaRPr lang="en-US">
              <a:solidFill>
                <a:schemeClr val="accent1">
                  <a:lumMod val="50000"/>
                </a:schemeClr>
              </a:solidFill>
            </a:endParaRPr>
          </a:p>
        </p:txBody>
      </p:sp>
    </p:spTree>
    <p:extLst>
      <p:ext uri="{BB962C8B-B14F-4D97-AF65-F5344CB8AC3E}">
        <p14:creationId xmlns:p14="http://schemas.microsoft.com/office/powerpoint/2010/main" val="2891220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109D2CA-01CA-2C17-B1F4-357F300A1E07}"/>
              </a:ext>
            </a:extLst>
          </p:cNvPr>
          <p:cNvSpPr txBox="1"/>
          <p:nvPr/>
        </p:nvSpPr>
        <p:spPr>
          <a:xfrm>
            <a:off x="1953491" y="348168"/>
            <a:ext cx="9860973" cy="646331"/>
          </a:xfrm>
          <a:prstGeom prst="rect">
            <a:avLst/>
          </a:prstGeom>
          <a:noFill/>
        </p:spPr>
        <p:txBody>
          <a:bodyPr wrap="square" rtlCol="0">
            <a:spAutoFit/>
          </a:bodyPr>
          <a:lstStyle/>
          <a:p>
            <a:r>
              <a:rPr lang="en-US" sz="3600"/>
              <a:t>Team Guardians</a:t>
            </a:r>
            <a:endParaRPr lang="en-AU" sz="3600"/>
          </a:p>
        </p:txBody>
      </p:sp>
      <p:pic>
        <p:nvPicPr>
          <p:cNvPr id="8" name="Picture 7">
            <a:extLst>
              <a:ext uri="{FF2B5EF4-FFF2-40B4-BE49-F238E27FC236}">
                <a16:creationId xmlns:a16="http://schemas.microsoft.com/office/drawing/2014/main" id="{FF01A078-AF1D-B14F-9F4A-18B57F22DE7E}"/>
              </a:ext>
            </a:extLst>
          </p:cNvPr>
          <p:cNvPicPr>
            <a:picLocks noChangeAspect="1"/>
          </p:cNvPicPr>
          <p:nvPr/>
        </p:nvPicPr>
        <p:blipFill>
          <a:blip r:embed="rId3"/>
          <a:stretch>
            <a:fillRect/>
          </a:stretch>
        </p:blipFill>
        <p:spPr>
          <a:xfrm>
            <a:off x="0" y="0"/>
            <a:ext cx="1056656" cy="994499"/>
          </a:xfrm>
          <a:prstGeom prst="rect">
            <a:avLst/>
          </a:prstGeom>
        </p:spPr>
      </p:pic>
      <p:sp>
        <p:nvSpPr>
          <p:cNvPr id="4" name="TextBox 3">
            <a:extLst>
              <a:ext uri="{FF2B5EF4-FFF2-40B4-BE49-F238E27FC236}">
                <a16:creationId xmlns:a16="http://schemas.microsoft.com/office/drawing/2014/main" id="{F1951F1B-EED6-4785-A7C7-396642B094D7}"/>
              </a:ext>
            </a:extLst>
          </p:cNvPr>
          <p:cNvSpPr txBox="1"/>
          <p:nvPr/>
        </p:nvSpPr>
        <p:spPr>
          <a:xfrm>
            <a:off x="9138069" y="2906006"/>
            <a:ext cx="2867891" cy="369332"/>
          </a:xfrm>
          <a:prstGeom prst="rect">
            <a:avLst/>
          </a:prstGeom>
          <a:solidFill>
            <a:schemeClr val="accent3">
              <a:lumMod val="60000"/>
              <a:lumOff val="40000"/>
            </a:schemeClr>
          </a:solidFill>
        </p:spPr>
        <p:txBody>
          <a:bodyPr wrap="square" rtlCol="0">
            <a:spAutoFit/>
          </a:bodyPr>
          <a:lstStyle/>
          <a:p>
            <a:r>
              <a:rPr lang="en-US"/>
              <a:t>Team Mentor : Aby Scaria</a:t>
            </a:r>
            <a:endParaRPr lang="en-AU"/>
          </a:p>
        </p:txBody>
      </p:sp>
      <p:pic>
        <p:nvPicPr>
          <p:cNvPr id="5" name="Picture 4" descr="Table&#10;&#10;Description automatically generated">
            <a:extLst>
              <a:ext uri="{FF2B5EF4-FFF2-40B4-BE49-F238E27FC236}">
                <a16:creationId xmlns:a16="http://schemas.microsoft.com/office/drawing/2014/main" id="{503444CF-03DE-CD42-DBCF-8E8E64FC6D6B}"/>
              </a:ext>
            </a:extLst>
          </p:cNvPr>
          <p:cNvPicPr>
            <a:picLocks noChangeAspect="1"/>
          </p:cNvPicPr>
          <p:nvPr/>
        </p:nvPicPr>
        <p:blipFill>
          <a:blip r:embed="rId4"/>
          <a:stretch>
            <a:fillRect/>
          </a:stretch>
        </p:blipFill>
        <p:spPr>
          <a:xfrm>
            <a:off x="186040" y="2047778"/>
            <a:ext cx="8815403" cy="4462054"/>
          </a:xfrm>
          <a:prstGeom prst="rect">
            <a:avLst/>
          </a:prstGeom>
        </p:spPr>
      </p:pic>
      <p:pic>
        <p:nvPicPr>
          <p:cNvPr id="3" name="Picture 2">
            <a:extLst>
              <a:ext uri="{FF2B5EF4-FFF2-40B4-BE49-F238E27FC236}">
                <a16:creationId xmlns:a16="http://schemas.microsoft.com/office/drawing/2014/main" id="{FA651CB9-77C7-F012-F875-8327D71F2FED}"/>
              </a:ext>
            </a:extLst>
          </p:cNvPr>
          <p:cNvPicPr>
            <a:picLocks noChangeAspect="1"/>
          </p:cNvPicPr>
          <p:nvPr/>
        </p:nvPicPr>
        <p:blipFill>
          <a:blip r:embed="rId5"/>
          <a:stretch>
            <a:fillRect/>
          </a:stretch>
        </p:blipFill>
        <p:spPr>
          <a:xfrm>
            <a:off x="9075435" y="3767328"/>
            <a:ext cx="2993160" cy="2458212"/>
          </a:xfrm>
          <a:prstGeom prst="rect">
            <a:avLst/>
          </a:prstGeom>
        </p:spPr>
      </p:pic>
    </p:spTree>
    <p:extLst>
      <p:ext uri="{BB962C8B-B14F-4D97-AF65-F5344CB8AC3E}">
        <p14:creationId xmlns:p14="http://schemas.microsoft.com/office/powerpoint/2010/main" val="40298502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14</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About Us</vt:lpstr>
      <vt:lpstr>PowerPoint Presentation</vt:lpstr>
      <vt:lpstr>Our Mission</vt:lpstr>
      <vt:lpstr>Delivery Methodology</vt:lpstr>
      <vt:lpstr>Company Structure</vt:lpstr>
      <vt:lpstr>T1/T2 - Active Projects</vt:lpstr>
      <vt:lpstr>T1/T2 - Projects on Hold</vt:lpstr>
      <vt:lpstr>PowerPoint Presentation</vt:lpstr>
      <vt:lpstr>PowerPoint Presentation</vt:lpstr>
      <vt:lpstr>PowerPoint Presentation</vt:lpstr>
      <vt:lpstr>PowerPoint Presentation</vt:lpstr>
      <vt:lpstr>PowerPoint Presentation</vt:lpstr>
      <vt:lpstr>PowerPoint Presentation</vt:lpstr>
      <vt:lpstr>Progress at a glance…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ABY SCARIA</dc:creator>
  <cp:revision>1</cp:revision>
  <dcterms:created xsi:type="dcterms:W3CDTF">2023-03-04T02:27:44Z</dcterms:created>
  <dcterms:modified xsi:type="dcterms:W3CDTF">2023-03-28T00:13:22Z</dcterms:modified>
</cp:coreProperties>
</file>